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media/image10.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8" r:id="rId5"/>
    <p:sldId id="259" r:id="rId6"/>
    <p:sldId id="260" r:id="rId7"/>
    <p:sldId id="269" r:id="rId8"/>
    <p:sldId id="270" r:id="rId9"/>
    <p:sldId id="267" r:id="rId10"/>
    <p:sldId id="268" r:id="rId11"/>
    <p:sldId id="261" r:id="rId12"/>
    <p:sldId id="262" r:id="rId13"/>
    <p:sldId id="273" r:id="rId14"/>
    <p:sldId id="263" r:id="rId15"/>
    <p:sldId id="264" r:id="rId16"/>
    <p:sldId id="277" r:id="rId17"/>
    <p:sldId id="257" r:id="rId18"/>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a:srgbClr val="FCFCFC"/>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683" autoAdjust="0"/>
  </p:normalViewPr>
  <p:slideViewPr>
    <p:cSldViewPr snapToGrid="0">
      <p:cViewPr>
        <p:scale>
          <a:sx n="75" d="100"/>
          <a:sy n="75" d="100"/>
        </p:scale>
        <p:origin x="1914" y="414"/>
      </p:cViewPr>
      <p:guideLst/>
    </p:cSldViewPr>
  </p:slideViewPr>
  <p:notesTextViewPr>
    <p:cViewPr>
      <p:scale>
        <a:sx n="1" d="1"/>
        <a:sy n="1" d="1"/>
      </p:scale>
      <p:origin x="0" y="0"/>
    </p:cViewPr>
  </p:notesTextViewPr>
  <p:sorterViewPr>
    <p:cViewPr>
      <p:scale>
        <a:sx n="100" d="100"/>
        <a:sy n="100" d="100"/>
      </p:scale>
      <p:origin x="0" y="-2688"/>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2" Type="http://schemas.openxmlformats.org/officeDocument/2006/relationships/tags" Target="tags/tag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Workbook4.xlsx"/></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package" Target="../embeddings/Workbook5.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solidFill>
                <a:latin typeface="庞门正道细线体" panose="02010600030101010101" charset="-122"/>
                <a:ea typeface="庞门正道细线体" panose="02010600030101010101" charset="-122"/>
                <a:cs typeface="庞门正道细线体" panose="02010600030101010101" charset="-122"/>
                <a:sym typeface="庞门正道细线体" panose="02010600030101010101" charset="-122"/>
              </a:defRPr>
            </a:pPr>
            <a:r>
              <a:rPr lang="id-ID">
                <a:solidFill>
                  <a:schemeClr val="tx1"/>
                </a:solidFill>
                <a:latin typeface="庞门正道细线体" panose="02010600030101010101" charset="-122"/>
                <a:ea typeface="庞门正道细线体" panose="02010600030101010101" charset="-122"/>
                <a:cs typeface="庞门正道细线体" panose="02010600030101010101" charset="-122"/>
                <a:sym typeface="庞门正道细线体" panose="02010600030101010101" charset="-122"/>
              </a:rPr>
              <a:t>MARKET SAVE</a:t>
            </a:r>
            <a:endParaRPr lang="en-US">
              <a:solidFill>
                <a:schemeClr val="tx1"/>
              </a:solidFill>
              <a:latin typeface="庞门正道细线体" panose="02010600030101010101" charset="-122"/>
              <a:ea typeface="庞门正道细线体" panose="02010600030101010101" charset="-122"/>
              <a:cs typeface="庞门正道细线体" panose="02010600030101010101" charset="-122"/>
              <a:sym typeface="庞门正道细线体" panose="02010600030101010101" charset="-122"/>
            </a:endParaRPr>
          </a:p>
        </c:rich>
      </c:tx>
      <c:layout/>
      <c:overlay val="0"/>
      <c:spPr>
        <a:noFill/>
        <a:ln>
          <a:noFill/>
        </a:ln>
        <a:effectLst/>
      </c:spPr>
    </c:title>
    <c:autoTitleDeleted val="0"/>
    <c:plotArea>
      <c:layout/>
      <c:barChart>
        <c:barDir val="col"/>
        <c:grouping val="stacked"/>
        <c:varyColors val="0"/>
        <c:ser>
          <c:idx val="0"/>
          <c:order val="0"/>
          <c:tx>
            <c:strRef>
              <c:f>Sheet1!$B$1</c:f>
              <c:strCache>
                <c:ptCount val="1"/>
                <c:pt idx="0">
                  <c:v>Series 1</c:v>
                </c:pt>
              </c:strCache>
            </c:strRef>
          </c:tx>
          <c:spPr>
            <a:solidFill>
              <a:schemeClr val="tx1">
                <a:lumMod val="75000"/>
                <a:lumOff val="25000"/>
              </a:schemeClr>
            </a:solidFill>
            <a:ln>
              <a:noFill/>
            </a:ln>
            <a:effectLst/>
            <a:sp3d/>
          </c:spPr>
          <c:invertIfNegative val="0"/>
          <c:dLbls>
            <c:delete val="1"/>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spPr>
            <a:solidFill>
              <a:schemeClr val="tx1">
                <a:lumMod val="65000"/>
                <a:lumOff val="35000"/>
              </a:schemeClr>
            </a:solidFill>
            <a:ln>
              <a:noFill/>
            </a:ln>
            <a:effectLst/>
            <a:sp3d/>
          </c:spPr>
          <c:invertIfNegative val="0"/>
          <c:dLbls>
            <c:delete val="1"/>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Series 3</c:v>
                </c:pt>
              </c:strCache>
            </c:strRef>
          </c:tx>
          <c:spPr>
            <a:solidFill>
              <a:schemeClr val="bg1">
                <a:lumMod val="95000"/>
              </a:schemeClr>
            </a:solidFill>
            <a:ln>
              <a:noFill/>
            </a:ln>
            <a:effectLst/>
            <a:sp3d/>
          </c:spPr>
          <c:invertIfNegative val="0"/>
          <c:dLbls>
            <c:delete val="1"/>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50"/>
        <c:overlap val="100"/>
        <c:axId val="523024552"/>
        <c:axId val="523026120"/>
      </c:barChart>
      <c:catAx>
        <c:axId val="523024552"/>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ea"/>
                <a:sym typeface="+mn-lt"/>
              </a:defRPr>
            </a:pPr>
          </a:p>
        </c:txPr>
        <c:crossAx val="523026120"/>
        <c:crosses val="autoZero"/>
        <c:auto val="1"/>
        <c:lblAlgn val="ctr"/>
        <c:lblOffset val="100"/>
        <c:noMultiLvlLbl val="0"/>
      </c:catAx>
      <c:valAx>
        <c:axId val="5230261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ea"/>
                <a:sym typeface="+mn-lt"/>
              </a:defRPr>
            </a:pPr>
          </a:p>
        </c:txPr>
        <c:crossAx val="523024552"/>
        <c:crosses val="autoZero"/>
        <c:crossBetween val="between"/>
      </c:valAx>
      <c:spPr>
        <a:noFill/>
        <a:ln>
          <a:noFill/>
        </a:ln>
        <a:effectLst/>
      </c:spPr>
    </c:plotArea>
    <c:plotVisOnly val="1"/>
    <c:dispBlanksAs val="gap"/>
    <c:showDLblsOverMax val="0"/>
  </c:chart>
  <c:spPr>
    <a:noFill/>
    <a:ln>
      <a:noFill/>
    </a:ln>
    <a:effectLst/>
  </c:spPr>
  <c:txPr>
    <a:bodyPr/>
    <a:lstStyle/>
    <a:p>
      <a:pPr>
        <a:defRPr lang="zh-CN">
          <a:latin typeface="+mn-lt"/>
          <a:ea typeface="+mn-ea"/>
          <a:cs typeface="+mn-ea"/>
          <a:sym typeface="+mn-lt"/>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9050">
              <a:noFill/>
            </a:ln>
          </c:spPr>
          <c:explosion val="0"/>
          <c:dPt>
            <c:idx val="0"/>
            <c:bubble3D val="0"/>
            <c:spPr>
              <a:solidFill>
                <a:schemeClr val="tx1">
                  <a:lumMod val="85000"/>
                  <a:lumOff val="15000"/>
                </a:schemeClr>
              </a:solidFill>
              <a:ln w="19050">
                <a:noFill/>
              </a:ln>
              <a:effectLst/>
            </c:spPr>
          </c:dPt>
          <c:dPt>
            <c:idx val="1"/>
            <c:bubble3D val="0"/>
            <c:spPr>
              <a:solidFill>
                <a:schemeClr val="tx1">
                  <a:alpha val="5000"/>
                </a:schemeClr>
              </a:solidFill>
              <a:ln w="19050">
                <a:noFill/>
              </a:ln>
              <a:effectLst/>
            </c:spPr>
          </c:dPt>
          <c:dPt>
            <c:idx val="2"/>
            <c:bubble3D val="0"/>
            <c:spPr>
              <a:solidFill>
                <a:schemeClr val="accent3"/>
              </a:solidFill>
              <a:ln w="19050">
                <a:noFill/>
              </a:ln>
              <a:effectLst/>
            </c:spPr>
          </c:dPt>
          <c:dPt>
            <c:idx val="3"/>
            <c:bubble3D val="0"/>
            <c:spPr>
              <a:solidFill>
                <a:schemeClr val="accent4"/>
              </a:solidFill>
              <a:ln w="19050">
                <a:noFill/>
              </a:ln>
              <a:effectLst/>
            </c:spPr>
          </c:dPt>
          <c:dLbls>
            <c:delete val="1"/>
          </c:dLbls>
          <c:cat>
            <c:strRef>
              <c:f>Sheet1!$A$2:$A$5</c:f>
              <c:strCache>
                <c:ptCount val="2"/>
                <c:pt idx="0">
                  <c:v>1st Qtr</c:v>
                </c:pt>
                <c:pt idx="1">
                  <c:v>2nd Qtr</c:v>
                </c:pt>
              </c:strCache>
            </c:strRef>
          </c:cat>
          <c:val>
            <c:numRef>
              <c:f>Sheet1!$B$2:$B$5</c:f>
              <c:numCache>
                <c:formatCode>General</c:formatCode>
                <c:ptCount val="4"/>
                <c:pt idx="0">
                  <c:v>50</c:v>
                </c:pt>
                <c:pt idx="1">
                  <c:v>50</c:v>
                </c:pt>
              </c:numCache>
            </c:numRef>
          </c:val>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lang="zh-CN" sz="1000">
          <a:latin typeface="+mn-lt"/>
          <a:ea typeface="+mn-ea"/>
          <a:cs typeface="+mn-ea"/>
          <a:sym typeface="+mn-lt"/>
        </a:defRPr>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9050">
              <a:noFill/>
            </a:ln>
          </c:spPr>
          <c:explosion val="0"/>
          <c:dPt>
            <c:idx val="0"/>
            <c:bubble3D val="0"/>
            <c:spPr>
              <a:solidFill>
                <a:schemeClr val="tx1">
                  <a:lumMod val="85000"/>
                  <a:lumOff val="15000"/>
                </a:schemeClr>
              </a:solidFill>
              <a:ln w="19050">
                <a:noFill/>
              </a:ln>
              <a:effectLst/>
            </c:spPr>
          </c:dPt>
          <c:dPt>
            <c:idx val="1"/>
            <c:bubble3D val="0"/>
            <c:spPr>
              <a:solidFill>
                <a:schemeClr val="tx1">
                  <a:alpha val="5000"/>
                </a:schemeClr>
              </a:solidFill>
              <a:ln w="19050">
                <a:noFill/>
              </a:ln>
              <a:effectLst/>
            </c:spPr>
          </c:dPt>
          <c:dPt>
            <c:idx val="2"/>
            <c:bubble3D val="0"/>
            <c:spPr>
              <a:solidFill>
                <a:schemeClr val="accent3"/>
              </a:solidFill>
              <a:ln w="19050">
                <a:noFill/>
              </a:ln>
              <a:effectLst/>
            </c:spPr>
          </c:dPt>
          <c:dPt>
            <c:idx val="3"/>
            <c:bubble3D val="0"/>
            <c:spPr>
              <a:solidFill>
                <a:schemeClr val="accent4"/>
              </a:solidFill>
              <a:ln w="19050">
                <a:noFill/>
              </a:ln>
              <a:effectLst/>
            </c:spPr>
          </c:dPt>
          <c:dLbls>
            <c:delete val="1"/>
          </c:dLbls>
          <c:cat>
            <c:strRef>
              <c:f>Sheet1!$A$2:$A$5</c:f>
              <c:strCache>
                <c:ptCount val="2"/>
                <c:pt idx="0">
                  <c:v>1st Qtr</c:v>
                </c:pt>
                <c:pt idx="1">
                  <c:v>2nd Qtr</c:v>
                </c:pt>
              </c:strCache>
            </c:strRef>
          </c:cat>
          <c:val>
            <c:numRef>
              <c:f>Sheet1!$B$2:$B$5</c:f>
              <c:numCache>
                <c:formatCode>General</c:formatCode>
                <c:ptCount val="4"/>
                <c:pt idx="0">
                  <c:v>30</c:v>
                </c:pt>
                <c:pt idx="1">
                  <c:v>70</c:v>
                </c:pt>
              </c:numCache>
            </c:numRef>
          </c:val>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lang="zh-CN" sz="1000">
          <a:latin typeface="+mn-lt"/>
          <a:ea typeface="+mn-ea"/>
          <a:cs typeface="+mn-ea"/>
          <a:sym typeface="+mn-lt"/>
        </a:defRPr>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9050">
              <a:noFill/>
            </a:ln>
          </c:spPr>
          <c:explosion val="0"/>
          <c:dPt>
            <c:idx val="0"/>
            <c:bubble3D val="0"/>
            <c:spPr>
              <a:solidFill>
                <a:schemeClr val="tx1">
                  <a:lumMod val="85000"/>
                  <a:lumOff val="15000"/>
                </a:schemeClr>
              </a:solidFill>
              <a:ln w="19050">
                <a:noFill/>
              </a:ln>
              <a:effectLst/>
            </c:spPr>
          </c:dPt>
          <c:dPt>
            <c:idx val="1"/>
            <c:bubble3D val="0"/>
            <c:spPr>
              <a:solidFill>
                <a:schemeClr val="tx1">
                  <a:alpha val="5000"/>
                </a:schemeClr>
              </a:solidFill>
              <a:ln w="19050">
                <a:noFill/>
              </a:ln>
              <a:effectLst/>
            </c:spPr>
          </c:dPt>
          <c:dPt>
            <c:idx val="2"/>
            <c:bubble3D val="0"/>
            <c:spPr>
              <a:solidFill>
                <a:schemeClr val="accent3"/>
              </a:solidFill>
              <a:ln w="19050">
                <a:noFill/>
              </a:ln>
              <a:effectLst/>
            </c:spPr>
          </c:dPt>
          <c:dPt>
            <c:idx val="3"/>
            <c:bubble3D val="0"/>
            <c:spPr>
              <a:solidFill>
                <a:schemeClr val="accent4"/>
              </a:solidFill>
              <a:ln w="19050">
                <a:noFill/>
              </a:ln>
              <a:effectLst/>
            </c:spPr>
          </c:dPt>
          <c:dLbls>
            <c:delete val="1"/>
          </c:dLbls>
          <c:cat>
            <c:strRef>
              <c:f>Sheet1!$A$2:$A$5</c:f>
              <c:strCache>
                <c:ptCount val="2"/>
                <c:pt idx="0">
                  <c:v>1st Qtr</c:v>
                </c:pt>
                <c:pt idx="1">
                  <c:v>2nd Qtr</c:v>
                </c:pt>
              </c:strCache>
            </c:strRef>
          </c:cat>
          <c:val>
            <c:numRef>
              <c:f>Sheet1!$B$2:$B$5</c:f>
              <c:numCache>
                <c:formatCode>General</c:formatCode>
                <c:ptCount val="4"/>
                <c:pt idx="0">
                  <c:v>10</c:v>
                </c:pt>
                <c:pt idx="1">
                  <c:v>90</c:v>
                </c:pt>
              </c:numCache>
            </c:numRef>
          </c:val>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lang="zh-CN" sz="1000">
          <a:latin typeface="+mn-lt"/>
          <a:ea typeface="+mn-ea"/>
          <a:cs typeface="+mn-ea"/>
          <a:sym typeface="+mn-lt"/>
        </a:defRPr>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9050">
              <a:noFill/>
            </a:ln>
          </c:spPr>
          <c:explosion val="0"/>
          <c:dPt>
            <c:idx val="0"/>
            <c:bubble3D val="0"/>
            <c:spPr>
              <a:solidFill>
                <a:schemeClr val="tx1">
                  <a:lumMod val="85000"/>
                  <a:lumOff val="15000"/>
                </a:schemeClr>
              </a:solidFill>
              <a:ln w="19050">
                <a:noFill/>
              </a:ln>
              <a:effectLst/>
            </c:spPr>
          </c:dPt>
          <c:dPt>
            <c:idx val="1"/>
            <c:bubble3D val="0"/>
            <c:spPr>
              <a:solidFill>
                <a:schemeClr val="tx1">
                  <a:alpha val="5000"/>
                </a:schemeClr>
              </a:solidFill>
              <a:ln w="19050">
                <a:noFill/>
              </a:ln>
              <a:effectLst/>
            </c:spPr>
          </c:dPt>
          <c:dPt>
            <c:idx val="2"/>
            <c:bubble3D val="0"/>
            <c:spPr>
              <a:solidFill>
                <a:schemeClr val="accent3"/>
              </a:solidFill>
              <a:ln w="19050">
                <a:noFill/>
              </a:ln>
              <a:effectLst/>
            </c:spPr>
          </c:dPt>
          <c:dPt>
            <c:idx val="3"/>
            <c:bubble3D val="0"/>
            <c:spPr>
              <a:solidFill>
                <a:schemeClr val="accent4"/>
              </a:solidFill>
              <a:ln w="19050">
                <a:noFill/>
              </a:ln>
              <a:effectLst/>
            </c:spPr>
          </c:dPt>
          <c:dLbls>
            <c:delete val="1"/>
          </c:dLbls>
          <c:cat>
            <c:strRef>
              <c:f>Sheet1!$A$2:$A$5</c:f>
              <c:strCache>
                <c:ptCount val="2"/>
                <c:pt idx="0">
                  <c:v>1st Qtr</c:v>
                </c:pt>
                <c:pt idx="1">
                  <c:v>2nd Qtr</c:v>
                </c:pt>
              </c:strCache>
            </c:strRef>
          </c:cat>
          <c:val>
            <c:numRef>
              <c:f>Sheet1!$B$2:$B$5</c:f>
              <c:numCache>
                <c:formatCode>General</c:formatCode>
                <c:ptCount val="4"/>
                <c:pt idx="0">
                  <c:v>20</c:v>
                </c:pt>
                <c:pt idx="1">
                  <c:v>80</c:v>
                </c:pt>
              </c:numCache>
            </c:numRef>
          </c:val>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lang="zh-CN" sz="1000">
          <a:latin typeface="+mn-lt"/>
          <a:ea typeface="+mn-ea"/>
          <a:cs typeface="+mn-ea"/>
          <a:sym typeface="+mn-lt"/>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C3B061-6940-4692-8837-37568D4410C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7B2F55-F986-429F-AF15-78DCF5CD15E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27B2F55-F986-429F-AF15-78DCF5CD15E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27B2F55-F986-429F-AF15-78DCF5CD15E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27B2F55-F986-429F-AF15-78DCF5CD15E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D43B00A-95AB-470A-A8A6-733B8F00613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728E28-1C6C-40BD-A165-2A74E672AEF3}"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D43B00A-95AB-470A-A8A6-733B8F00613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728E28-1C6C-40BD-A165-2A74E672AEF3}"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D43B00A-95AB-470A-A8A6-733B8F00613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728E28-1C6C-40BD-A165-2A74E672AEF3}"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D43B00A-95AB-470A-A8A6-733B8F00613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728E28-1C6C-40BD-A165-2A74E672AEF3}"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BD43B00A-95AB-470A-A8A6-733B8F00613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728E28-1C6C-40BD-A165-2A74E672AEF3}"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BD43B00A-95AB-470A-A8A6-733B8F00613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E728E28-1C6C-40BD-A165-2A74E672AEF3}"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BD43B00A-95AB-470A-A8A6-733B8F00613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E728E28-1C6C-40BD-A165-2A74E672AEF3}"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D43B00A-95AB-470A-A8A6-733B8F00613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E728E28-1C6C-40BD-A165-2A74E672AEF3}"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D43B00A-95AB-470A-A8A6-733B8F00613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E728E28-1C6C-40BD-A165-2A74E672AEF3}"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D43B00A-95AB-470A-A8A6-733B8F00613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E728E28-1C6C-40BD-A165-2A74E672AEF3}"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D43B00A-95AB-470A-A8A6-733B8F00613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E728E28-1C6C-40BD-A165-2A74E672AEF3}"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43B00A-95AB-470A-A8A6-733B8F00613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728E28-1C6C-40BD-A165-2A74E672AEF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jpe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2.jpe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chart" Target="../charts/chart5.xml"/><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chart" Target="../charts/char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jpeg"/><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0.svg"/><Relationship Id="rId4" Type="http://schemas.openxmlformats.org/officeDocument/2006/relationships/image" Target="../media/image9.png"/><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jpeg"/><Relationship Id="rId1" Type="http://schemas.openxmlformats.org/officeDocument/2006/relationships/chart" Target="../charts/chart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更多免费资料到淘宝店铺：三老爹设计素材基地 (32)"/>
          <p:cNvPicPr>
            <a:picLocks noChangeAspect="1"/>
          </p:cNvPicPr>
          <p:nvPr/>
        </p:nvPicPr>
        <p:blipFill>
          <a:blip r:embed="rId1"/>
          <a:stretch>
            <a:fillRect/>
          </a:stretch>
        </p:blipFill>
        <p:spPr>
          <a:xfrm>
            <a:off x="0" y="0"/>
            <a:ext cx="12192000" cy="6858000"/>
          </a:xfrm>
          <a:prstGeom prst="rect">
            <a:avLst/>
          </a:prstGeom>
        </p:spPr>
      </p:pic>
      <p:sp>
        <p:nvSpPr>
          <p:cNvPr id="8" name="文本框 7"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txBox="1"/>
          <p:nvPr/>
        </p:nvSpPr>
        <p:spPr>
          <a:xfrm>
            <a:off x="1191895" y="2505710"/>
            <a:ext cx="6570980" cy="1014730"/>
          </a:xfrm>
          <a:prstGeom prst="rect">
            <a:avLst/>
          </a:prstGeom>
          <a:noFill/>
        </p:spPr>
        <p:txBody>
          <a:bodyPr wrap="square" rtlCol="0">
            <a:spAutoFit/>
            <a:scene3d>
              <a:camera prst="orthographicFront">
                <a:rot lat="0" lon="0" rev="0"/>
              </a:camera>
              <a:lightRig rig="threePt" dir="t"/>
            </a:scene3d>
          </a:bodyPr>
          <a:lstStyle/>
          <a:p>
            <a:r>
              <a:rPr lang="en-US" altLang="zh-CN" sz="6000" spc="-150">
                <a:solidFill>
                  <a:schemeClr val="tx1">
                    <a:lumMod val="85000"/>
                    <a:lumOff val="15000"/>
                  </a:schemeClr>
                </a:solidFill>
                <a:latin typeface="庞门正道细线体" panose="02010600030101010101" charset="-122"/>
                <a:ea typeface="庞门正道细线体" panose="02010600030101010101" charset="-122"/>
                <a:cs typeface="+mn-ea"/>
                <a:sym typeface="+mn-lt"/>
              </a:rPr>
              <a:t>Annual Report</a:t>
            </a:r>
            <a:endParaRPr lang="en-US" altLang="zh-CN" sz="6000" spc="-150" dirty="0">
              <a:solidFill>
                <a:schemeClr val="tx1">
                  <a:lumMod val="85000"/>
                  <a:lumOff val="15000"/>
                </a:schemeClr>
              </a:solidFill>
              <a:latin typeface="庞门正道细线体" panose="02010600030101010101" charset="-122"/>
              <a:ea typeface="庞门正道细线体" panose="02010600030101010101" charset="-122"/>
              <a:cs typeface="+mn-ea"/>
              <a:sym typeface="+mn-lt"/>
            </a:endParaRPr>
          </a:p>
        </p:txBody>
      </p:sp>
      <p:sp>
        <p:nvSpPr>
          <p:cNvPr id="9" name="TextBox 6"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txBox="1"/>
          <p:nvPr/>
        </p:nvSpPr>
        <p:spPr>
          <a:xfrm>
            <a:off x="1309719" y="3675554"/>
            <a:ext cx="4604812" cy="1014730"/>
          </a:xfrm>
          <a:prstGeom prst="rect">
            <a:avLst/>
          </a:prstGeom>
          <a:noFill/>
        </p:spPr>
        <p:txBody>
          <a:bodyPr wrap="square" rtlCol="0">
            <a:spAutoFit/>
          </a:bodyPr>
          <a:lstStyle/>
          <a:p>
            <a:pPr algn="just">
              <a:lnSpc>
                <a:spcPct val="150000"/>
              </a:lnSpc>
            </a:pPr>
            <a:r>
              <a:rPr lang="en-US" sz="1000" dirty="0">
                <a:solidFill>
                  <a:schemeClr val="tx1"/>
                </a:solidFill>
                <a:latin typeface="庞门正道细线体" panose="02010600030101010101" charset="-122"/>
                <a:ea typeface="庞门正道细线体" panose="02010600030101010101" charset="-122"/>
                <a:cs typeface="+mn-ea"/>
                <a:sym typeface="+mn-lt"/>
              </a:rPr>
              <a:t>One-sheet fire up your browser golden goose, or prairie dogging, so come up with something buzzworthy, yet new economy but viral engagement. Even dead cats bounce. Competently matrix economically sound channels.</a:t>
            </a:r>
            <a:endParaRPr lang="en-US" sz="1000" dirty="0">
              <a:solidFill>
                <a:schemeClr val="tx1"/>
              </a:solidFill>
              <a:latin typeface="庞门正道细线体" panose="02010600030101010101" charset="-122"/>
              <a:ea typeface="庞门正道细线体" panose="02010600030101010101" charset="-122"/>
              <a:cs typeface="+mn-ea"/>
              <a:sym typeface="+mn-lt"/>
            </a:endParaRPr>
          </a:p>
        </p:txBody>
      </p:sp>
      <p:sp>
        <p:nvSpPr>
          <p:cNvPr id="2" name="e7d195523061f1c0" descr="e7d195523061f1c0205959036996ad55c215b892a7aac5c0B9ADEF7896FB48F2EF97163A2DE1401E1875DEDC438B7864AD24CA23553DBBBD975DAF4CAD4A2592689FFB6CEE59FFA55B2702D0E5EE29CDFC7DD6D4C22D17AEBF0859EEF13D94F7618A7158DD5E6CBFFCD3378BED4BE408AACF7028107ED13DF3401F841188AA6377254543678C99A2" hidden="1"/>
          <p:cNvSpPr txBox="1"/>
          <p:nvPr/>
        </p:nvSpPr>
        <p:spPr>
          <a:xfrm>
            <a:off x="-355600" y="1803400"/>
            <a:ext cx="291618" cy="1016000"/>
          </a:xfrm>
          <a:prstGeom prst="rect">
            <a:avLst/>
          </a:prstGeom>
          <a:noFill/>
        </p:spPr>
        <p:txBody>
          <a:bodyPr vert="wordArtVert" rtlCol="0">
            <a:spAutoFit/>
          </a:bodyPr>
          <a:lstStyle/>
          <a:p>
            <a:r>
              <a:rPr lang="en-US" altLang="zh-CN" sz="100">
                <a:cs typeface="+mn-ea"/>
                <a:sym typeface="+mn-lt"/>
              </a:rPr>
              <a:t>e7d195523061f1c0205959036996ad55c215b892a7aac5c0B9ADEF7896FB48F2EF97163A2DE1401E1875DEDC438B7864AD24CA23553DBBBD975DAF4CAD4A2592689FFB6CEE59FFA55B2702D0E5EE29CDFC7DD6D4C22D17AEBF0859EEF13D94F7618A7158DD5E6CBFFCD3378BED4BE408AACF7028107ED13DF3401F841188AA6377254543678C99A2</a:t>
            </a:r>
            <a:endParaRPr lang="zh-CN" altLang="en-US" sz="100">
              <a:cs typeface="+mn-ea"/>
              <a:sym typeface="+mn-lt"/>
            </a:endParaRPr>
          </a:p>
        </p:txBody>
      </p:sp>
      <p:sp>
        <p:nvSpPr>
          <p:cNvPr id="3" name="矩形 2"/>
          <p:cNvSpPr/>
          <p:nvPr/>
        </p:nvSpPr>
        <p:spPr>
          <a:xfrm>
            <a:off x="1373505" y="4845050"/>
            <a:ext cx="581660" cy="76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6000">
              <a:srgbClr val="F3F3F3"/>
            </a:gs>
            <a:gs pos="90099">
              <a:srgbClr val="FCFCFC"/>
            </a:gs>
            <a:gs pos="31000">
              <a:srgbClr val="FCFCFC"/>
            </a:gs>
          </a:gsLst>
          <a:lin ang="5400000" scaled="1"/>
        </a:gradFill>
        <a:effectLst/>
      </p:bgPr>
    </p:bg>
    <p:spTree>
      <p:nvGrpSpPr>
        <p:cNvPr id="1" name=""/>
        <p:cNvGrpSpPr/>
        <p:nvPr/>
      </p:nvGrpSpPr>
      <p:grpSpPr>
        <a:xfrm>
          <a:off x="0" y="0"/>
          <a:ext cx="0" cy="0"/>
          <a:chOff x="0" y="0"/>
          <a:chExt cx="0" cy="0"/>
        </a:xfrm>
      </p:grpSpPr>
      <p:pic>
        <p:nvPicPr>
          <p:cNvPr id="5" name="图片 4" descr="更多免费资料到淘宝店铺：三老爹设计素材基地 (32)"/>
          <p:cNvPicPr>
            <a:picLocks noChangeAspect="1"/>
          </p:cNvPicPr>
          <p:nvPr/>
        </p:nvPicPr>
        <p:blipFill>
          <a:blip r:embed="rId1"/>
          <a:stretch>
            <a:fillRect/>
          </a:stretch>
        </p:blipFill>
        <p:spPr>
          <a:xfrm rot="10800000">
            <a:off x="0" y="0"/>
            <a:ext cx="12192000" cy="6858000"/>
          </a:xfrm>
          <a:prstGeom prst="rect">
            <a:avLst/>
          </a:prstGeom>
        </p:spPr>
      </p:pic>
      <p:grpSp>
        <p:nvGrpSpPr>
          <p:cNvPr id="14" name="组合 13"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GrpSpPr/>
          <p:nvPr/>
        </p:nvGrpSpPr>
        <p:grpSpPr>
          <a:xfrm>
            <a:off x="1308536" y="335838"/>
            <a:ext cx="3847630" cy="744289"/>
            <a:chOff x="1369353" y="30644"/>
            <a:chExt cx="3308665" cy="744289"/>
          </a:xfrm>
        </p:grpSpPr>
        <p:sp>
          <p:nvSpPr>
            <p:cNvPr id="15" name="矩形 14" descr="e7d195523061f1c0205959036996ad55c215b892a7aac5c0B9ADEF7896FB48F2EF97163A2DE1401E1875DEDC438B7864AD24CA23553DBBBD975DAF4CAD4A2592689FFB6CEE59FFA55B2702D0E5EE29CDFC0DD98BC7D6A39A0A46E3600E3A67A1DE1989CEA5E5EF96C2D0BCA79EB0773B850273333E3489919CC0BC16112CE4CA6736EF81692E25B4"/>
            <p:cNvSpPr/>
            <p:nvPr/>
          </p:nvSpPr>
          <p:spPr>
            <a:xfrm>
              <a:off x="1369353" y="30644"/>
              <a:ext cx="3308665"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3200" b="1" dirty="0">
                  <a:solidFill>
                    <a:schemeClr val="tx1"/>
                  </a:solidFill>
                  <a:latin typeface="庞门正道细线体" panose="02010600030101010101" charset="-122"/>
                  <a:ea typeface="庞门正道细线体" panose="02010600030101010101" charset="-122"/>
                  <a:cs typeface="+mn-ea"/>
                  <a:sym typeface="+mn-lt"/>
                </a:rPr>
                <a:t>Business Pinot</a:t>
              </a:r>
              <a:endParaRPr lang="en-US" altLang="zh-CN" sz="3200" b="1" dirty="0">
                <a:solidFill>
                  <a:schemeClr val="tx1"/>
                </a:solidFill>
                <a:latin typeface="庞门正道细线体" panose="02010600030101010101" charset="-122"/>
                <a:ea typeface="庞门正道细线体" panose="02010600030101010101" charset="-122"/>
                <a:cs typeface="+mn-ea"/>
                <a:sym typeface="+mn-lt"/>
              </a:endParaRPr>
            </a:p>
          </p:txBody>
        </p:sp>
        <p:sp>
          <p:nvSpPr>
            <p:cNvPr id="16" name="矩形 15"/>
            <p:cNvSpPr/>
            <p:nvPr/>
          </p:nvSpPr>
          <p:spPr>
            <a:xfrm>
              <a:off x="1369353" y="521017"/>
              <a:ext cx="3308665" cy="253916"/>
            </a:xfrm>
            <a:prstGeom prst="rect">
              <a:avLst/>
            </a:prstGeom>
          </p:spPr>
          <p:txBody>
            <a:bodyPr wrap="square">
              <a:spAutoFit/>
            </a:bodyPr>
            <a:lstStyle/>
            <a:p>
              <a:pPr algn="dist"/>
              <a:r>
                <a:rPr lang="en-US" altLang="zh-CN" sz="1050">
                  <a:solidFill>
                    <a:schemeClr val="tx1"/>
                  </a:solidFill>
                  <a:latin typeface="庞门正道细线体" panose="02010600030101010101" charset="-122"/>
                  <a:ea typeface="庞门正道细线体" panose="02010600030101010101" charset="-122"/>
                  <a:cs typeface="+mn-ea"/>
                  <a:sym typeface="+mn-lt"/>
                </a:rPr>
                <a:t>. </a:t>
              </a:r>
              <a:endParaRPr lang="en-US" altLang="zh-CN" sz="1050" dirty="0">
                <a:solidFill>
                  <a:schemeClr val="tx1"/>
                </a:solidFill>
                <a:latin typeface="庞门正道细线体" panose="02010600030101010101" charset="-122"/>
                <a:ea typeface="庞门正道细线体" panose="02010600030101010101" charset="-122"/>
                <a:cs typeface="+mn-ea"/>
                <a:sym typeface="+mn-lt"/>
              </a:endParaRPr>
            </a:p>
          </p:txBody>
        </p:sp>
      </p:grpSp>
      <p:sp>
        <p:nvSpPr>
          <p:cNvPr id="6" name="Rectangle 30"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6589300" y="3355576"/>
            <a:ext cx="4929052" cy="112431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lumMod val="65000"/>
                  <a:lumOff val="35000"/>
                </a:schemeClr>
              </a:solidFill>
              <a:cs typeface="+mn-ea"/>
              <a:sym typeface="+mn-lt"/>
            </a:endParaRPr>
          </a:p>
        </p:txBody>
      </p:sp>
      <p:sp>
        <p:nvSpPr>
          <p:cNvPr id="7" name="Rectangle 31"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6589300" y="4955099"/>
            <a:ext cx="4929052" cy="112431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lumMod val="65000"/>
                  <a:lumOff val="35000"/>
                </a:schemeClr>
              </a:solidFill>
              <a:cs typeface="+mn-ea"/>
              <a:sym typeface="+mn-lt"/>
            </a:endParaRPr>
          </a:p>
        </p:txBody>
      </p:sp>
      <p:sp>
        <p:nvSpPr>
          <p:cNvPr id="8" name="Rectangle 29"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6589300" y="1702114"/>
            <a:ext cx="4929052" cy="112431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lumMod val="65000"/>
                  <a:lumOff val="35000"/>
                </a:schemeClr>
              </a:solidFill>
              <a:cs typeface="+mn-ea"/>
              <a:sym typeface="+mn-lt"/>
            </a:endParaRPr>
          </a:p>
        </p:txBody>
      </p:sp>
      <p:sp>
        <p:nvSpPr>
          <p:cNvPr id="9" name="Rectangle 5"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5464990" y="1702114"/>
            <a:ext cx="1124310" cy="112431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cs typeface="+mn-ea"/>
              <a:sym typeface="+mn-lt"/>
            </a:endParaRPr>
          </a:p>
        </p:txBody>
      </p:sp>
      <p:sp>
        <p:nvSpPr>
          <p:cNvPr id="10" name="Rectangle 6"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5464990" y="3355576"/>
            <a:ext cx="1124310" cy="112431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cs typeface="+mn-ea"/>
              <a:sym typeface="+mn-lt"/>
            </a:endParaRPr>
          </a:p>
        </p:txBody>
      </p:sp>
      <p:sp>
        <p:nvSpPr>
          <p:cNvPr id="11" name="Rectangle 7"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5464990" y="4955099"/>
            <a:ext cx="1124310" cy="112431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cs typeface="+mn-ea"/>
              <a:sym typeface="+mn-lt"/>
            </a:endParaRPr>
          </a:p>
        </p:txBody>
      </p:sp>
      <p:sp>
        <p:nvSpPr>
          <p:cNvPr id="18" name="Shape 2591"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5790082" y="2027206"/>
            <a:ext cx="474126" cy="474126"/>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cs typeface="+mn-ea"/>
              <a:sym typeface="+mn-lt"/>
            </a:endParaRPr>
          </a:p>
        </p:txBody>
      </p:sp>
      <p:sp>
        <p:nvSpPr>
          <p:cNvPr id="19" name="Shape 2604"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5790082" y="3723771"/>
            <a:ext cx="474126" cy="387921"/>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17673" y="9600"/>
                </a:lnTo>
                <a:lnTo>
                  <a:pt x="17673" y="8400"/>
                </a:lnTo>
                <a:cubicBezTo>
                  <a:pt x="17673" y="7738"/>
                  <a:pt x="17233" y="7200"/>
                  <a:pt x="16691" y="7200"/>
                </a:cubicBezTo>
                <a:lnTo>
                  <a:pt x="14727" y="7200"/>
                </a:lnTo>
                <a:cubicBezTo>
                  <a:pt x="14186" y="7200"/>
                  <a:pt x="13745" y="7738"/>
                  <a:pt x="13745" y="8400"/>
                </a:cubicBezTo>
                <a:lnTo>
                  <a:pt x="13745" y="9600"/>
                </a:lnTo>
                <a:lnTo>
                  <a:pt x="7855" y="9600"/>
                </a:lnTo>
                <a:lnTo>
                  <a:pt x="7855" y="8400"/>
                </a:lnTo>
                <a:cubicBezTo>
                  <a:pt x="7855" y="7738"/>
                  <a:pt x="7414" y="7200"/>
                  <a:pt x="6873" y="7200"/>
                </a:cubicBezTo>
                <a:lnTo>
                  <a:pt x="4909" y="7200"/>
                </a:lnTo>
                <a:cubicBezTo>
                  <a:pt x="4367" y="7200"/>
                  <a:pt x="3927" y="7738"/>
                  <a:pt x="3927" y="8400"/>
                </a:cubicBezTo>
                <a:lnTo>
                  <a:pt x="3927" y="9600"/>
                </a:lnTo>
                <a:lnTo>
                  <a:pt x="982" y="9600"/>
                </a:lnTo>
                <a:lnTo>
                  <a:pt x="982" y="3601"/>
                </a:lnTo>
                <a:lnTo>
                  <a:pt x="20618" y="3601"/>
                </a:lnTo>
                <a:cubicBezTo>
                  <a:pt x="20618" y="3601"/>
                  <a:pt x="20618" y="9600"/>
                  <a:pt x="20618" y="9600"/>
                </a:cubicBezTo>
                <a:close/>
                <a:moveTo>
                  <a:pt x="14727" y="8400"/>
                </a:moveTo>
                <a:lnTo>
                  <a:pt x="16691" y="8400"/>
                </a:lnTo>
                <a:lnTo>
                  <a:pt x="16691" y="12001"/>
                </a:lnTo>
                <a:lnTo>
                  <a:pt x="14727" y="12001"/>
                </a:lnTo>
                <a:cubicBezTo>
                  <a:pt x="14727" y="12001"/>
                  <a:pt x="14727" y="8400"/>
                  <a:pt x="14727" y="8400"/>
                </a:cubicBezTo>
                <a:close/>
                <a:moveTo>
                  <a:pt x="4909" y="8400"/>
                </a:moveTo>
                <a:lnTo>
                  <a:pt x="6873" y="8400"/>
                </a:lnTo>
                <a:lnTo>
                  <a:pt x="6873" y="12001"/>
                </a:lnTo>
                <a:lnTo>
                  <a:pt x="4909" y="12001"/>
                </a:lnTo>
                <a:cubicBezTo>
                  <a:pt x="4909" y="12001"/>
                  <a:pt x="4909" y="8400"/>
                  <a:pt x="4909" y="8400"/>
                </a:cubicBezTo>
                <a:close/>
                <a:moveTo>
                  <a:pt x="19636" y="20400"/>
                </a:moveTo>
                <a:lnTo>
                  <a:pt x="1964" y="20400"/>
                </a:lnTo>
                <a:lnTo>
                  <a:pt x="1964" y="10800"/>
                </a:lnTo>
                <a:lnTo>
                  <a:pt x="3927" y="10800"/>
                </a:lnTo>
                <a:lnTo>
                  <a:pt x="3927" y="12001"/>
                </a:lnTo>
                <a:cubicBezTo>
                  <a:pt x="3927" y="12662"/>
                  <a:pt x="4367" y="13200"/>
                  <a:pt x="4909" y="13200"/>
                </a:cubicBezTo>
                <a:lnTo>
                  <a:pt x="6873" y="13200"/>
                </a:lnTo>
                <a:cubicBezTo>
                  <a:pt x="7414" y="13200"/>
                  <a:pt x="7855" y="12662"/>
                  <a:pt x="7855" y="12001"/>
                </a:cubicBezTo>
                <a:lnTo>
                  <a:pt x="7855" y="10800"/>
                </a:lnTo>
                <a:lnTo>
                  <a:pt x="13745" y="10800"/>
                </a:lnTo>
                <a:lnTo>
                  <a:pt x="13745" y="12001"/>
                </a:lnTo>
                <a:cubicBezTo>
                  <a:pt x="13745" y="12662"/>
                  <a:pt x="14186" y="13200"/>
                  <a:pt x="14727" y="13200"/>
                </a:cubicBezTo>
                <a:lnTo>
                  <a:pt x="16691" y="13200"/>
                </a:lnTo>
                <a:cubicBezTo>
                  <a:pt x="17233" y="13200"/>
                  <a:pt x="17673" y="12662"/>
                  <a:pt x="17673" y="12001"/>
                </a:cubicBezTo>
                <a:lnTo>
                  <a:pt x="17673" y="10800"/>
                </a:lnTo>
                <a:lnTo>
                  <a:pt x="19636" y="10800"/>
                </a:lnTo>
                <a:cubicBezTo>
                  <a:pt x="19636" y="10800"/>
                  <a:pt x="19636" y="20400"/>
                  <a:pt x="19636" y="20400"/>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40" y="2400"/>
                  <a:pt x="0" y="2938"/>
                  <a:pt x="0" y="3601"/>
                </a:cubicBezTo>
                <a:lnTo>
                  <a:pt x="0" y="9600"/>
                </a:lnTo>
                <a:cubicBezTo>
                  <a:pt x="0" y="10262"/>
                  <a:pt x="440" y="10800"/>
                  <a:pt x="982" y="10800"/>
                </a:cubicBezTo>
                <a:lnTo>
                  <a:pt x="982" y="20400"/>
                </a:lnTo>
                <a:cubicBezTo>
                  <a:pt x="982" y="21062"/>
                  <a:pt x="1422" y="21600"/>
                  <a:pt x="1964" y="21600"/>
                </a:cubicBezTo>
                <a:lnTo>
                  <a:pt x="19636" y="21600"/>
                </a:lnTo>
                <a:cubicBezTo>
                  <a:pt x="20178" y="21600"/>
                  <a:pt x="20618" y="21062"/>
                  <a:pt x="20618" y="20400"/>
                </a:cubicBezTo>
                <a:lnTo>
                  <a:pt x="20618" y="10800"/>
                </a:lnTo>
                <a:cubicBezTo>
                  <a:pt x="21160" y="10800"/>
                  <a:pt x="21600" y="10262"/>
                  <a:pt x="21600" y="9600"/>
                </a:cubicBezTo>
                <a:lnTo>
                  <a:pt x="21600" y="3601"/>
                </a:lnTo>
                <a:cubicBezTo>
                  <a:pt x="21600" y="2938"/>
                  <a:pt x="21160" y="2400"/>
                  <a:pt x="20618" y="2400"/>
                </a:cubicBezTo>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cs typeface="+mn-ea"/>
              <a:sym typeface="+mn-lt"/>
            </a:endParaRPr>
          </a:p>
        </p:txBody>
      </p:sp>
      <p:sp>
        <p:nvSpPr>
          <p:cNvPr id="20" name="Shape 2634"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5790082" y="5280191"/>
            <a:ext cx="474126" cy="474126"/>
          </a:xfrm>
          <a:custGeom>
            <a:avLst/>
            <a:gdLst/>
            <a:ahLst/>
            <a:cxnLst>
              <a:cxn ang="0">
                <a:pos x="wd2" y="hd2"/>
              </a:cxn>
              <a:cxn ang="5400000">
                <a:pos x="wd2" y="hd2"/>
              </a:cxn>
              <a:cxn ang="10800000">
                <a:pos x="wd2" y="hd2"/>
              </a:cxn>
              <a:cxn ang="16200000">
                <a:pos x="wd2" y="hd2"/>
              </a:cxn>
            </a:cxnLst>
            <a:rect l="0" t="0" r="r" b="b"/>
            <a:pathLst>
              <a:path w="21600" h="21600" extrusionOk="0">
                <a:moveTo>
                  <a:pt x="20579" y="7008"/>
                </a:moveTo>
                <a:cubicBezTo>
                  <a:pt x="20006" y="12260"/>
                  <a:pt x="12624" y="19436"/>
                  <a:pt x="10800" y="20538"/>
                </a:cubicBezTo>
                <a:cubicBezTo>
                  <a:pt x="8976" y="19436"/>
                  <a:pt x="1594" y="12260"/>
                  <a:pt x="1021" y="7001"/>
                </a:cubicBezTo>
                <a:cubicBezTo>
                  <a:pt x="1021" y="7001"/>
                  <a:pt x="982" y="6718"/>
                  <a:pt x="982" y="6382"/>
                </a:cubicBezTo>
                <a:cubicBezTo>
                  <a:pt x="982" y="3404"/>
                  <a:pt x="3404" y="982"/>
                  <a:pt x="6382" y="982"/>
                </a:cubicBezTo>
                <a:cubicBezTo>
                  <a:pt x="7780" y="982"/>
                  <a:pt x="9107" y="1518"/>
                  <a:pt x="10120" y="2491"/>
                </a:cubicBezTo>
                <a:lnTo>
                  <a:pt x="10800" y="3145"/>
                </a:lnTo>
                <a:lnTo>
                  <a:pt x="11480" y="2491"/>
                </a:lnTo>
                <a:cubicBezTo>
                  <a:pt x="12493" y="1518"/>
                  <a:pt x="13820" y="982"/>
                  <a:pt x="15218" y="982"/>
                </a:cubicBezTo>
                <a:cubicBezTo>
                  <a:pt x="18196" y="982"/>
                  <a:pt x="20618" y="3404"/>
                  <a:pt x="20618" y="6382"/>
                </a:cubicBezTo>
                <a:cubicBezTo>
                  <a:pt x="20618" y="6725"/>
                  <a:pt x="20579" y="7008"/>
                  <a:pt x="20579" y="7008"/>
                </a:cubicBezTo>
                <a:moveTo>
                  <a:pt x="21600" y="6382"/>
                </a:moveTo>
                <a:cubicBezTo>
                  <a:pt x="21600" y="2857"/>
                  <a:pt x="18743" y="0"/>
                  <a:pt x="15218" y="0"/>
                </a:cubicBezTo>
                <a:cubicBezTo>
                  <a:pt x="13502" y="0"/>
                  <a:pt x="11947" y="681"/>
                  <a:pt x="10800" y="1784"/>
                </a:cubicBezTo>
                <a:cubicBezTo>
                  <a:pt x="9653" y="681"/>
                  <a:pt x="8098" y="0"/>
                  <a:pt x="6382" y="0"/>
                </a:cubicBezTo>
                <a:cubicBezTo>
                  <a:pt x="2857" y="0"/>
                  <a:pt x="0" y="2857"/>
                  <a:pt x="0" y="6382"/>
                </a:cubicBezTo>
                <a:cubicBezTo>
                  <a:pt x="0" y="6792"/>
                  <a:pt x="65" y="7282"/>
                  <a:pt x="45" y="7115"/>
                </a:cubicBezTo>
                <a:cubicBezTo>
                  <a:pt x="733" y="13419"/>
                  <a:pt x="9855" y="21600"/>
                  <a:pt x="10800" y="21600"/>
                </a:cubicBezTo>
                <a:cubicBezTo>
                  <a:pt x="11745" y="21600"/>
                  <a:pt x="20867" y="13419"/>
                  <a:pt x="21555" y="7115"/>
                </a:cubicBezTo>
                <a:cubicBezTo>
                  <a:pt x="21536" y="7282"/>
                  <a:pt x="21600" y="6792"/>
                  <a:pt x="21600" y="6382"/>
                </a:cubicBezTo>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cs typeface="+mn-ea"/>
              <a:sym typeface="+mn-lt"/>
            </a:endParaRPr>
          </a:p>
        </p:txBody>
      </p:sp>
      <p:grpSp>
        <p:nvGrpSpPr>
          <p:cNvPr id="21" name="Group 20"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GrpSpPr/>
          <p:nvPr/>
        </p:nvGrpSpPr>
        <p:grpSpPr>
          <a:xfrm>
            <a:off x="7138827" y="1830837"/>
            <a:ext cx="4074724" cy="1149170"/>
            <a:chOff x="6821875" y="1283961"/>
            <a:chExt cx="4074724" cy="1149170"/>
          </a:xfrm>
        </p:grpSpPr>
        <p:sp>
          <p:nvSpPr>
            <p:cNvPr id="22" name="TextBox 21"/>
            <p:cNvSpPr txBox="1"/>
            <p:nvPr/>
          </p:nvSpPr>
          <p:spPr>
            <a:xfrm>
              <a:off x="6821881" y="1283961"/>
              <a:ext cx="3538597" cy="246221"/>
            </a:xfrm>
            <a:prstGeom prst="rect">
              <a:avLst/>
            </a:prstGeom>
            <a:noFill/>
          </p:spPr>
          <p:txBody>
            <a:bodyPr wrap="none" lIns="0" tIns="0" rIns="0" bIns="0" rtlCol="0">
              <a:spAutoFit/>
            </a:bodyPr>
            <a:lstStyle/>
            <a:p>
              <a:r>
                <a:rPr lang="en-US" sz="1600" b="1">
                  <a:solidFill>
                    <a:schemeClr val="tx1">
                      <a:lumMod val="65000"/>
                      <a:lumOff val="35000"/>
                    </a:schemeClr>
                  </a:solidFill>
                  <a:cs typeface="+mn-ea"/>
                  <a:sym typeface="+mn-lt"/>
                </a:rPr>
                <a:t>There is no one who loves pain itself</a:t>
              </a:r>
              <a:endParaRPr lang="en-US" sz="1600" b="1">
                <a:solidFill>
                  <a:schemeClr val="tx1">
                    <a:lumMod val="65000"/>
                    <a:lumOff val="35000"/>
                  </a:schemeClr>
                </a:solidFill>
                <a:cs typeface="+mn-ea"/>
                <a:sym typeface="+mn-lt"/>
              </a:endParaRPr>
            </a:p>
          </p:txBody>
        </p:sp>
        <p:sp>
          <p:nvSpPr>
            <p:cNvPr id="23" name="TextBox 22"/>
            <p:cNvSpPr txBox="1"/>
            <p:nvPr/>
          </p:nvSpPr>
          <p:spPr>
            <a:xfrm flipH="1">
              <a:off x="6821875" y="1648685"/>
              <a:ext cx="4074724" cy="784446"/>
            </a:xfrm>
            <a:prstGeom prst="rect">
              <a:avLst/>
            </a:prstGeom>
            <a:noFill/>
          </p:spPr>
          <p:txBody>
            <a:bodyPr wrap="square" lIns="0" tIns="0" rIns="0" bIns="0" rtlCol="0">
              <a:spAutoFit/>
            </a:bodyPr>
            <a:lstStyle/>
            <a:p>
              <a:pPr>
                <a:lnSpc>
                  <a:spcPct val="125000"/>
                </a:lnSpc>
              </a:pPr>
              <a:r>
                <a:rPr lang="en-US" sz="1400">
                  <a:solidFill>
                    <a:schemeClr val="tx1">
                      <a:lumMod val="65000"/>
                      <a:lumOff val="35000"/>
                    </a:schemeClr>
                  </a:solidFill>
                  <a:cs typeface="+mn-ea"/>
                  <a:sym typeface="+mn-lt"/>
                </a:rPr>
                <a:t>Lorem ipsum dolor sit amet, consectetur adipiscing elit, sed do eiusmod tempor incididunt ut labore et dolore.</a:t>
              </a:r>
              <a:endParaRPr lang="en-US" sz="1400">
                <a:solidFill>
                  <a:schemeClr val="tx1">
                    <a:lumMod val="65000"/>
                    <a:lumOff val="35000"/>
                  </a:schemeClr>
                </a:solidFill>
                <a:cs typeface="+mn-ea"/>
                <a:sym typeface="+mn-lt"/>
              </a:endParaRPr>
            </a:p>
          </p:txBody>
        </p:sp>
      </p:grpSp>
      <p:grpSp>
        <p:nvGrpSpPr>
          <p:cNvPr id="24" name="Group 23"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GrpSpPr/>
          <p:nvPr/>
        </p:nvGrpSpPr>
        <p:grpSpPr>
          <a:xfrm>
            <a:off x="7138827" y="3466065"/>
            <a:ext cx="4074724" cy="1149170"/>
            <a:chOff x="6821875" y="1283961"/>
            <a:chExt cx="4074724" cy="1149170"/>
          </a:xfrm>
        </p:grpSpPr>
        <p:sp>
          <p:nvSpPr>
            <p:cNvPr id="25" name="TextBox 24"/>
            <p:cNvSpPr txBox="1"/>
            <p:nvPr/>
          </p:nvSpPr>
          <p:spPr>
            <a:xfrm>
              <a:off x="6821881" y="1283961"/>
              <a:ext cx="3538597" cy="246221"/>
            </a:xfrm>
            <a:prstGeom prst="rect">
              <a:avLst/>
            </a:prstGeom>
            <a:noFill/>
          </p:spPr>
          <p:txBody>
            <a:bodyPr wrap="none" lIns="0" tIns="0" rIns="0" bIns="0" rtlCol="0">
              <a:spAutoFit/>
            </a:bodyPr>
            <a:lstStyle/>
            <a:p>
              <a:r>
                <a:rPr lang="en-US" sz="1600" b="1">
                  <a:solidFill>
                    <a:schemeClr val="tx1">
                      <a:lumMod val="65000"/>
                      <a:lumOff val="35000"/>
                    </a:schemeClr>
                  </a:solidFill>
                  <a:cs typeface="+mn-ea"/>
                  <a:sym typeface="+mn-lt"/>
                </a:rPr>
                <a:t>There is no one who loves pain itself</a:t>
              </a:r>
              <a:endParaRPr lang="en-US" sz="1600" b="1">
                <a:solidFill>
                  <a:schemeClr val="tx1">
                    <a:lumMod val="65000"/>
                    <a:lumOff val="35000"/>
                  </a:schemeClr>
                </a:solidFill>
                <a:cs typeface="+mn-ea"/>
                <a:sym typeface="+mn-lt"/>
              </a:endParaRPr>
            </a:p>
          </p:txBody>
        </p:sp>
        <p:sp>
          <p:nvSpPr>
            <p:cNvPr id="26" name="TextBox 25"/>
            <p:cNvSpPr txBox="1"/>
            <p:nvPr/>
          </p:nvSpPr>
          <p:spPr>
            <a:xfrm flipH="1">
              <a:off x="6821875" y="1648685"/>
              <a:ext cx="4074724" cy="784446"/>
            </a:xfrm>
            <a:prstGeom prst="rect">
              <a:avLst/>
            </a:prstGeom>
            <a:noFill/>
          </p:spPr>
          <p:txBody>
            <a:bodyPr wrap="square" lIns="0" tIns="0" rIns="0" bIns="0" rtlCol="0">
              <a:spAutoFit/>
            </a:bodyPr>
            <a:lstStyle/>
            <a:p>
              <a:pPr>
                <a:lnSpc>
                  <a:spcPct val="125000"/>
                </a:lnSpc>
              </a:pPr>
              <a:r>
                <a:rPr lang="en-US" sz="1400">
                  <a:solidFill>
                    <a:schemeClr val="tx1">
                      <a:lumMod val="65000"/>
                      <a:lumOff val="35000"/>
                    </a:schemeClr>
                  </a:solidFill>
                  <a:cs typeface="+mn-ea"/>
                  <a:sym typeface="+mn-lt"/>
                </a:rPr>
                <a:t>Lorem ipsum dolor sit amet, consectetur adipiscing elit, sed do eiusmod tempor incididunt ut labore et dolore.</a:t>
              </a:r>
              <a:endParaRPr lang="en-US" sz="1400">
                <a:solidFill>
                  <a:schemeClr val="tx1">
                    <a:lumMod val="65000"/>
                    <a:lumOff val="35000"/>
                  </a:schemeClr>
                </a:solidFill>
                <a:cs typeface="+mn-ea"/>
                <a:sym typeface="+mn-lt"/>
              </a:endParaRPr>
            </a:p>
          </p:txBody>
        </p:sp>
      </p:grpSp>
      <p:grpSp>
        <p:nvGrpSpPr>
          <p:cNvPr id="27" name="Group 26"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GrpSpPr/>
          <p:nvPr/>
        </p:nvGrpSpPr>
        <p:grpSpPr>
          <a:xfrm>
            <a:off x="7138827" y="5065587"/>
            <a:ext cx="4074724" cy="1149170"/>
            <a:chOff x="6821875" y="1283961"/>
            <a:chExt cx="4074724" cy="1149170"/>
          </a:xfrm>
        </p:grpSpPr>
        <p:sp>
          <p:nvSpPr>
            <p:cNvPr id="28" name="TextBox 27"/>
            <p:cNvSpPr txBox="1"/>
            <p:nvPr/>
          </p:nvSpPr>
          <p:spPr>
            <a:xfrm>
              <a:off x="6821881" y="1283961"/>
              <a:ext cx="3538597" cy="246221"/>
            </a:xfrm>
            <a:prstGeom prst="rect">
              <a:avLst/>
            </a:prstGeom>
            <a:noFill/>
          </p:spPr>
          <p:txBody>
            <a:bodyPr wrap="none" lIns="0" tIns="0" rIns="0" bIns="0" rtlCol="0">
              <a:spAutoFit/>
            </a:bodyPr>
            <a:lstStyle/>
            <a:p>
              <a:r>
                <a:rPr lang="en-US" sz="1600" b="1">
                  <a:solidFill>
                    <a:schemeClr val="tx1">
                      <a:lumMod val="65000"/>
                      <a:lumOff val="35000"/>
                    </a:schemeClr>
                  </a:solidFill>
                  <a:cs typeface="+mn-ea"/>
                  <a:sym typeface="+mn-lt"/>
                </a:rPr>
                <a:t>There is no one who loves pain itself</a:t>
              </a:r>
              <a:endParaRPr lang="en-US" sz="1600" b="1">
                <a:solidFill>
                  <a:schemeClr val="tx1">
                    <a:lumMod val="65000"/>
                    <a:lumOff val="35000"/>
                  </a:schemeClr>
                </a:solidFill>
                <a:cs typeface="+mn-ea"/>
                <a:sym typeface="+mn-lt"/>
              </a:endParaRPr>
            </a:p>
          </p:txBody>
        </p:sp>
        <p:sp>
          <p:nvSpPr>
            <p:cNvPr id="29" name="TextBox 28"/>
            <p:cNvSpPr txBox="1"/>
            <p:nvPr/>
          </p:nvSpPr>
          <p:spPr>
            <a:xfrm flipH="1">
              <a:off x="6821875" y="1648685"/>
              <a:ext cx="4074724" cy="784446"/>
            </a:xfrm>
            <a:prstGeom prst="rect">
              <a:avLst/>
            </a:prstGeom>
            <a:noFill/>
          </p:spPr>
          <p:txBody>
            <a:bodyPr wrap="square" lIns="0" tIns="0" rIns="0" bIns="0" rtlCol="0">
              <a:spAutoFit/>
            </a:bodyPr>
            <a:lstStyle/>
            <a:p>
              <a:pPr>
                <a:lnSpc>
                  <a:spcPct val="125000"/>
                </a:lnSpc>
              </a:pPr>
              <a:r>
                <a:rPr lang="en-US" sz="1400">
                  <a:solidFill>
                    <a:schemeClr val="tx1">
                      <a:lumMod val="65000"/>
                      <a:lumOff val="35000"/>
                    </a:schemeClr>
                  </a:solidFill>
                  <a:cs typeface="+mn-ea"/>
                  <a:sym typeface="+mn-lt"/>
                </a:rPr>
                <a:t>Lorem ipsum dolor sit amet, consectetur adipiscing elit, sed do eiusmod tempor incididunt ut labore et dolore.</a:t>
              </a:r>
              <a:endParaRPr lang="en-US" sz="1400">
                <a:solidFill>
                  <a:schemeClr val="tx1">
                    <a:lumMod val="65000"/>
                    <a:lumOff val="35000"/>
                  </a:schemeClr>
                </a:solidFill>
                <a:cs typeface="+mn-ea"/>
                <a:sym typeface="+mn-lt"/>
              </a:endParaRPr>
            </a:p>
          </p:txBody>
        </p:sp>
      </p:gr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rcRect l="16164" r="16164"/>
          <a:stretch>
            <a:fillRect/>
          </a:stretch>
        </p:blipFill>
        <p:spPr>
          <a:xfrm>
            <a:off x="693684" y="1702114"/>
            <a:ext cx="4443948" cy="4377295"/>
          </a:xfrm>
          <a:prstGeom prst="rect">
            <a:avLst/>
          </a:prstGeom>
        </p:spPr>
      </p:pic>
      <p:sp>
        <p:nvSpPr>
          <p:cNvPr id="3" name="e7d195523061f1c0" descr="e7d195523061f1c0205959036996ad55c215b892a7aac5c0B9ADEF7896FB48F2EF97163A2DE1401E1875DEDC438B7864AD24CA23553DBBBD975DAF4CAD4A2592689FFB6CEE59FFA55B2702D0E5EE29CDFC7DD6D4C22D17AEBF0859EEF13D94F7618A7158DD5E6CBFFCD3378BED4BE408AACF7028107ED13DF3401F841188AA6377254543678C99A2" hidden="1"/>
          <p:cNvSpPr txBox="1"/>
          <p:nvPr/>
        </p:nvSpPr>
        <p:spPr>
          <a:xfrm>
            <a:off x="-355600" y="1803400"/>
            <a:ext cx="291618" cy="1016000"/>
          </a:xfrm>
          <a:prstGeom prst="rect">
            <a:avLst/>
          </a:prstGeom>
          <a:noFill/>
        </p:spPr>
        <p:txBody>
          <a:bodyPr vert="wordArtVert" rtlCol="0">
            <a:spAutoFit/>
          </a:bodyPr>
          <a:lstStyle/>
          <a:p>
            <a:r>
              <a:rPr lang="en-US" altLang="zh-CN" sz="100">
                <a:cs typeface="+mn-ea"/>
                <a:sym typeface="+mn-lt"/>
              </a:rPr>
              <a:t>e7d195523061f1c0205959036996ad55c215b892a7aac5c0B9ADEF7896FB48F2EF97163A2DE1401E1875DEDC438B7864AD24CA23553DBBBD975DAF4CAD4A2592689FFB6CEE59FFA55B2702D0E5EE29CDFC7DD6D4C22D17AEBF0859EEF13D94F7618A7158DD5E6CBFFCD3378BED4BE408AACF7028107ED13DF3401F841188AA6377254543678C99A2</a:t>
            </a:r>
            <a:endParaRPr lang="zh-CN" altLang="en-US" sz="100">
              <a:cs typeface="+mn-ea"/>
              <a:sym typeface="+mn-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6000">
              <a:srgbClr val="F3F3F3"/>
            </a:gs>
            <a:gs pos="90099">
              <a:srgbClr val="FCFCFC"/>
            </a:gs>
            <a:gs pos="31000">
              <a:srgbClr val="FCFCFC"/>
            </a:gs>
          </a:gsLst>
          <a:lin ang="5400000" scaled="1"/>
        </a:gradFill>
        <a:effectLst/>
      </p:bgPr>
    </p:bg>
    <p:spTree>
      <p:nvGrpSpPr>
        <p:cNvPr id="1" name=""/>
        <p:cNvGrpSpPr/>
        <p:nvPr/>
      </p:nvGrpSpPr>
      <p:grpSpPr>
        <a:xfrm>
          <a:off x="0" y="0"/>
          <a:ext cx="0" cy="0"/>
          <a:chOff x="0" y="0"/>
          <a:chExt cx="0" cy="0"/>
        </a:xfrm>
      </p:grpSpPr>
      <p:pic>
        <p:nvPicPr>
          <p:cNvPr id="3" name="图片 2" descr="更多免费资料到淘宝店铺：三老爹设计素材基地 (32)"/>
          <p:cNvPicPr>
            <a:picLocks noChangeAspect="1"/>
          </p:cNvPicPr>
          <p:nvPr/>
        </p:nvPicPr>
        <p:blipFill>
          <a:blip r:embed="rId1"/>
          <a:stretch>
            <a:fillRect/>
          </a:stretch>
        </p:blipFill>
        <p:spPr>
          <a:xfrm rot="10800000">
            <a:off x="0" y="0"/>
            <a:ext cx="12192000" cy="6858000"/>
          </a:xfrm>
          <a:prstGeom prst="rect">
            <a:avLst/>
          </a:prstGeom>
        </p:spPr>
      </p:pic>
      <p:grpSp>
        <p:nvGrpSpPr>
          <p:cNvPr id="14" name="组合 13"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GrpSpPr/>
          <p:nvPr/>
        </p:nvGrpSpPr>
        <p:grpSpPr>
          <a:xfrm>
            <a:off x="1308536" y="335838"/>
            <a:ext cx="3847630" cy="744289"/>
            <a:chOff x="1369353" y="30644"/>
            <a:chExt cx="3308665" cy="744289"/>
          </a:xfrm>
        </p:grpSpPr>
        <p:sp>
          <p:nvSpPr>
            <p:cNvPr id="15" name="矩形 14" descr="e7d195523061f1c0205959036996ad55c215b892a7aac5c0B9ADEF7896FB48F2EF97163A2DE1401E1875DEDC438B7864AD24CA23553DBBBD975DAF4CAD4A2592689FFB6CEE59FFA55B2702D0E5EE29CDFC0DD98BC7D6A39A0A46E3600E3A67A1DE1989CEA5E5EF96C2D0BCA79EB0773B850273333E3489919CC0BC16112CE4CA6736EF81692E25B4"/>
            <p:cNvSpPr/>
            <p:nvPr/>
          </p:nvSpPr>
          <p:spPr>
            <a:xfrm>
              <a:off x="1369353" y="30644"/>
              <a:ext cx="3308665"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3200" b="1" dirty="0">
                  <a:solidFill>
                    <a:schemeClr val="tx1"/>
                  </a:solidFill>
                  <a:latin typeface="庞门正道细线体" panose="02010600030101010101" charset="-122"/>
                  <a:ea typeface="庞门正道细线体" panose="02010600030101010101" charset="-122"/>
                  <a:cs typeface="+mn-ea"/>
                  <a:sym typeface="+mn-lt"/>
                </a:rPr>
                <a:t>Business Pinot</a:t>
              </a:r>
              <a:endParaRPr lang="en-US" altLang="zh-CN" sz="3200" b="1" dirty="0">
                <a:solidFill>
                  <a:schemeClr val="tx1"/>
                </a:solidFill>
                <a:latin typeface="庞门正道细线体" panose="02010600030101010101" charset="-122"/>
                <a:ea typeface="庞门正道细线体" panose="02010600030101010101" charset="-122"/>
                <a:cs typeface="+mn-ea"/>
                <a:sym typeface="+mn-lt"/>
              </a:endParaRPr>
            </a:p>
          </p:txBody>
        </p:sp>
        <p:sp>
          <p:nvSpPr>
            <p:cNvPr id="16" name="矩形 15"/>
            <p:cNvSpPr/>
            <p:nvPr/>
          </p:nvSpPr>
          <p:spPr>
            <a:xfrm>
              <a:off x="1369353" y="521017"/>
              <a:ext cx="3308665" cy="253916"/>
            </a:xfrm>
            <a:prstGeom prst="rect">
              <a:avLst/>
            </a:prstGeom>
          </p:spPr>
          <p:txBody>
            <a:bodyPr wrap="square">
              <a:spAutoFit/>
            </a:bodyPr>
            <a:lstStyle/>
            <a:p>
              <a:pPr algn="dist"/>
              <a:r>
                <a:rPr lang="en-US" altLang="zh-CN" sz="1050">
                  <a:solidFill>
                    <a:schemeClr val="bg1">
                      <a:lumMod val="75000"/>
                    </a:schemeClr>
                  </a:solidFill>
                  <a:cs typeface="+mn-ea"/>
                  <a:sym typeface="+mn-lt"/>
                </a:rPr>
                <a:t>. </a:t>
              </a:r>
              <a:endParaRPr lang="en-US" altLang="zh-CN" sz="1050" dirty="0">
                <a:solidFill>
                  <a:schemeClr val="bg1">
                    <a:lumMod val="75000"/>
                  </a:schemeClr>
                </a:solidFill>
                <a:cs typeface="+mn-ea"/>
                <a:sym typeface="+mn-lt"/>
              </a:endParaRPr>
            </a:p>
          </p:txBody>
        </p:sp>
      </p:grpSp>
      <p:grpSp>
        <p:nvGrpSpPr>
          <p:cNvPr id="6" name="组合 5"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GrpSpPr/>
          <p:nvPr/>
        </p:nvGrpSpPr>
        <p:grpSpPr>
          <a:xfrm>
            <a:off x="3816610" y="1644351"/>
            <a:ext cx="4158503" cy="4372484"/>
            <a:chOff x="3217702" y="1728134"/>
            <a:chExt cx="4158503" cy="4372484"/>
          </a:xfrm>
        </p:grpSpPr>
        <p:sp>
          <p:nvSpPr>
            <p:cNvPr id="7" name="椭圆 6"/>
            <p:cNvSpPr/>
            <p:nvPr/>
          </p:nvSpPr>
          <p:spPr>
            <a:xfrm flipH="1" flipV="1">
              <a:off x="4594242" y="5733950"/>
              <a:ext cx="2155306" cy="366668"/>
            </a:xfrm>
            <a:prstGeom prst="ellipse">
              <a:avLst/>
            </a:prstGeom>
            <a:gradFill flip="none" rotWithShape="1">
              <a:gsLst>
                <a:gs pos="100000">
                  <a:srgbClr val="595959">
                    <a:alpha val="0"/>
                  </a:srgbClr>
                </a:gs>
                <a:gs pos="0">
                  <a:schemeClr val="tx1">
                    <a:lumMod val="65000"/>
                    <a:lumOff val="35000"/>
                  </a:scheme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85000"/>
                    <a:lumOff val="15000"/>
                  </a:prstClr>
                </a:solidFill>
                <a:cs typeface="+mn-ea"/>
                <a:sym typeface="+mn-lt"/>
              </a:endParaRPr>
            </a:p>
          </p:txBody>
        </p:sp>
        <p:sp>
          <p:nvSpPr>
            <p:cNvPr id="8" name="任意多边形 12"/>
            <p:cNvSpPr/>
            <p:nvPr/>
          </p:nvSpPr>
          <p:spPr>
            <a:xfrm>
              <a:off x="3217702" y="3464534"/>
              <a:ext cx="2042003" cy="393239"/>
            </a:xfrm>
            <a:custGeom>
              <a:avLst/>
              <a:gdLst>
                <a:gd name="connsiteX0" fmla="*/ 47379 w 2042003"/>
                <a:gd name="connsiteY0" fmla="*/ 0 h 393239"/>
                <a:gd name="connsiteX1" fmla="*/ 0 w 2042003"/>
                <a:gd name="connsiteY1" fmla="*/ 184775 h 393239"/>
                <a:gd name="connsiteX2" fmla="*/ 1861965 w 2042003"/>
                <a:gd name="connsiteY2" fmla="*/ 393239 h 393239"/>
                <a:gd name="connsiteX3" fmla="*/ 2042003 w 2042003"/>
                <a:gd name="connsiteY3" fmla="*/ 279531 h 393239"/>
                <a:gd name="connsiteX4" fmla="*/ 47379 w 2042003"/>
                <a:gd name="connsiteY4" fmla="*/ 0 h 393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2003" h="393239">
                  <a:moveTo>
                    <a:pt x="47379" y="0"/>
                  </a:moveTo>
                  <a:lnTo>
                    <a:pt x="0" y="184775"/>
                  </a:lnTo>
                  <a:lnTo>
                    <a:pt x="1861965" y="393239"/>
                  </a:lnTo>
                  <a:lnTo>
                    <a:pt x="2042003" y="279531"/>
                  </a:lnTo>
                  <a:lnTo>
                    <a:pt x="47379"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85000"/>
                    <a:lumOff val="15000"/>
                  </a:prstClr>
                </a:solidFill>
                <a:cs typeface="+mn-ea"/>
                <a:sym typeface="+mn-lt"/>
              </a:endParaRPr>
            </a:p>
          </p:txBody>
        </p:sp>
        <p:sp>
          <p:nvSpPr>
            <p:cNvPr id="9" name="任意多边形 13"/>
            <p:cNvSpPr/>
            <p:nvPr/>
          </p:nvSpPr>
          <p:spPr>
            <a:xfrm>
              <a:off x="5316558" y="1728134"/>
              <a:ext cx="710674" cy="1546888"/>
            </a:xfrm>
            <a:custGeom>
              <a:avLst/>
              <a:gdLst>
                <a:gd name="connsiteX0" fmla="*/ 658558 w 710674"/>
                <a:gd name="connsiteY0" fmla="*/ 0 h 1549269"/>
                <a:gd name="connsiteX1" fmla="*/ 0 w 710674"/>
                <a:gd name="connsiteY1" fmla="*/ 748576 h 1549269"/>
                <a:gd name="connsiteX2" fmla="*/ 0 w 710674"/>
                <a:gd name="connsiteY2" fmla="*/ 1549269 h 1549269"/>
                <a:gd name="connsiteX3" fmla="*/ 710674 w 710674"/>
                <a:gd name="connsiteY3" fmla="*/ 999681 h 1549269"/>
                <a:gd name="connsiteX4" fmla="*/ 658558 w 710674"/>
                <a:gd name="connsiteY4" fmla="*/ 0 h 1549269"/>
                <a:gd name="connsiteX0-1" fmla="*/ 663320 w 710674"/>
                <a:gd name="connsiteY0-2" fmla="*/ 0 h 1546888"/>
                <a:gd name="connsiteX1-3" fmla="*/ 0 w 710674"/>
                <a:gd name="connsiteY1-4" fmla="*/ 746195 h 1546888"/>
                <a:gd name="connsiteX2-5" fmla="*/ 0 w 710674"/>
                <a:gd name="connsiteY2-6" fmla="*/ 1546888 h 1546888"/>
                <a:gd name="connsiteX3-7" fmla="*/ 710674 w 710674"/>
                <a:gd name="connsiteY3-8" fmla="*/ 997300 h 1546888"/>
                <a:gd name="connsiteX4-9" fmla="*/ 663320 w 710674"/>
                <a:gd name="connsiteY4-10" fmla="*/ 0 h 154688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10674" h="1546888">
                  <a:moveTo>
                    <a:pt x="663320" y="0"/>
                  </a:moveTo>
                  <a:lnTo>
                    <a:pt x="0" y="746195"/>
                  </a:lnTo>
                  <a:lnTo>
                    <a:pt x="0" y="1546888"/>
                  </a:lnTo>
                  <a:lnTo>
                    <a:pt x="710674" y="997300"/>
                  </a:lnTo>
                  <a:lnTo>
                    <a:pt x="66332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85000"/>
                    <a:lumOff val="15000"/>
                  </a:prstClr>
                </a:solidFill>
                <a:cs typeface="+mn-ea"/>
                <a:sym typeface="+mn-lt"/>
              </a:endParaRPr>
            </a:p>
          </p:txBody>
        </p:sp>
        <p:sp>
          <p:nvSpPr>
            <p:cNvPr id="10" name="任意多边形 14"/>
            <p:cNvSpPr/>
            <p:nvPr/>
          </p:nvSpPr>
          <p:spPr>
            <a:xfrm>
              <a:off x="5316509" y="2723051"/>
              <a:ext cx="1331378" cy="947615"/>
            </a:xfrm>
            <a:custGeom>
              <a:avLst/>
              <a:gdLst>
                <a:gd name="connsiteX0" fmla="*/ 1321853 w 1321853"/>
                <a:gd name="connsiteY0" fmla="*/ 540112 h 938089"/>
                <a:gd name="connsiteX1" fmla="*/ 464307 w 1321853"/>
                <a:gd name="connsiteY1" fmla="*/ 938089 h 938089"/>
                <a:gd name="connsiteX2" fmla="*/ 0 w 1321853"/>
                <a:gd name="connsiteY2" fmla="*/ 544850 h 938089"/>
                <a:gd name="connsiteX3" fmla="*/ 701198 w 1321853"/>
                <a:gd name="connsiteY3" fmla="*/ 0 h 938089"/>
                <a:gd name="connsiteX4" fmla="*/ 1321853 w 1321853"/>
                <a:gd name="connsiteY4" fmla="*/ 540112 h 938089"/>
                <a:gd name="connsiteX0-1" fmla="*/ 1321853 w 1321853"/>
                <a:gd name="connsiteY0-2" fmla="*/ 540112 h 938089"/>
                <a:gd name="connsiteX1-3" fmla="*/ 464307 w 1321853"/>
                <a:gd name="connsiteY1-4" fmla="*/ 938089 h 938089"/>
                <a:gd name="connsiteX2-5" fmla="*/ 0 w 1321853"/>
                <a:gd name="connsiteY2-6" fmla="*/ 544850 h 938089"/>
                <a:gd name="connsiteX3-7" fmla="*/ 701198 w 1321853"/>
                <a:gd name="connsiteY3-8" fmla="*/ 0 h 938089"/>
                <a:gd name="connsiteX4-9" fmla="*/ 1321853 w 1321853"/>
                <a:gd name="connsiteY4-10" fmla="*/ 540112 h 938089"/>
                <a:gd name="connsiteX0-11" fmla="*/ 1321853 w 1321853"/>
                <a:gd name="connsiteY0-12" fmla="*/ 540112 h 938089"/>
                <a:gd name="connsiteX1-13" fmla="*/ 464307 w 1321853"/>
                <a:gd name="connsiteY1-14" fmla="*/ 938089 h 938089"/>
                <a:gd name="connsiteX2-15" fmla="*/ 0 w 1321853"/>
                <a:gd name="connsiteY2-16" fmla="*/ 544850 h 938089"/>
                <a:gd name="connsiteX3-17" fmla="*/ 701198 w 1321853"/>
                <a:gd name="connsiteY3-18" fmla="*/ 0 h 938089"/>
                <a:gd name="connsiteX4-19" fmla="*/ 1321853 w 1321853"/>
                <a:gd name="connsiteY4-20" fmla="*/ 540112 h 938089"/>
                <a:gd name="connsiteX0-21" fmla="*/ 1321853 w 1321853"/>
                <a:gd name="connsiteY0-22" fmla="*/ 540112 h 938089"/>
                <a:gd name="connsiteX1-23" fmla="*/ 464307 w 1321853"/>
                <a:gd name="connsiteY1-24" fmla="*/ 938089 h 938089"/>
                <a:gd name="connsiteX2-25" fmla="*/ 0 w 1321853"/>
                <a:gd name="connsiteY2-26" fmla="*/ 544850 h 938089"/>
                <a:gd name="connsiteX3-27" fmla="*/ 701198 w 1321853"/>
                <a:gd name="connsiteY3-28" fmla="*/ 0 h 938089"/>
                <a:gd name="connsiteX4-29" fmla="*/ 1321853 w 1321853"/>
                <a:gd name="connsiteY4-30" fmla="*/ 540112 h 938089"/>
                <a:gd name="connsiteX0-31" fmla="*/ 1321853 w 1321853"/>
                <a:gd name="connsiteY0-32" fmla="*/ 540112 h 938089"/>
                <a:gd name="connsiteX1-33" fmla="*/ 464307 w 1321853"/>
                <a:gd name="connsiteY1-34" fmla="*/ 938089 h 938089"/>
                <a:gd name="connsiteX2-35" fmla="*/ 0 w 1321853"/>
                <a:gd name="connsiteY2-36" fmla="*/ 544850 h 938089"/>
                <a:gd name="connsiteX3-37" fmla="*/ 701198 w 1321853"/>
                <a:gd name="connsiteY3-38" fmla="*/ 0 h 938089"/>
                <a:gd name="connsiteX4-39" fmla="*/ 1321853 w 1321853"/>
                <a:gd name="connsiteY4-40" fmla="*/ 540112 h 938089"/>
                <a:gd name="connsiteX0-41" fmla="*/ 1321853 w 1321853"/>
                <a:gd name="connsiteY0-42" fmla="*/ 542494 h 940471"/>
                <a:gd name="connsiteX1-43" fmla="*/ 464307 w 1321853"/>
                <a:gd name="connsiteY1-44" fmla="*/ 940471 h 940471"/>
                <a:gd name="connsiteX2-45" fmla="*/ 0 w 1321853"/>
                <a:gd name="connsiteY2-46" fmla="*/ 547232 h 940471"/>
                <a:gd name="connsiteX3-47" fmla="*/ 696435 w 1321853"/>
                <a:gd name="connsiteY3-48" fmla="*/ 0 h 940471"/>
                <a:gd name="connsiteX4-49" fmla="*/ 1321853 w 1321853"/>
                <a:gd name="connsiteY4-50" fmla="*/ 542494 h 940471"/>
                <a:gd name="connsiteX0-51" fmla="*/ 1331378 w 1331378"/>
                <a:gd name="connsiteY0-52" fmla="*/ 542494 h 940471"/>
                <a:gd name="connsiteX1-53" fmla="*/ 473832 w 1331378"/>
                <a:gd name="connsiteY1-54" fmla="*/ 940471 h 940471"/>
                <a:gd name="connsiteX2-55" fmla="*/ 0 w 1331378"/>
                <a:gd name="connsiteY2-56" fmla="*/ 549614 h 940471"/>
                <a:gd name="connsiteX3-57" fmla="*/ 705960 w 1331378"/>
                <a:gd name="connsiteY3-58" fmla="*/ 0 h 940471"/>
                <a:gd name="connsiteX4-59" fmla="*/ 1331378 w 1331378"/>
                <a:gd name="connsiteY4-60" fmla="*/ 542494 h 940471"/>
                <a:gd name="connsiteX0-61" fmla="*/ 1331378 w 1331378"/>
                <a:gd name="connsiteY0-62" fmla="*/ 542494 h 947615"/>
                <a:gd name="connsiteX1-63" fmla="*/ 476213 w 1331378"/>
                <a:gd name="connsiteY1-64" fmla="*/ 947615 h 947615"/>
                <a:gd name="connsiteX2-65" fmla="*/ 0 w 1331378"/>
                <a:gd name="connsiteY2-66" fmla="*/ 549614 h 947615"/>
                <a:gd name="connsiteX3-67" fmla="*/ 705960 w 1331378"/>
                <a:gd name="connsiteY3-68" fmla="*/ 0 h 947615"/>
                <a:gd name="connsiteX4-69" fmla="*/ 1331378 w 1331378"/>
                <a:gd name="connsiteY4-70" fmla="*/ 542494 h 9476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31378" h="947615">
                  <a:moveTo>
                    <a:pt x="1331378" y="542494"/>
                  </a:moveTo>
                  <a:lnTo>
                    <a:pt x="476213" y="947615"/>
                  </a:lnTo>
                  <a:cubicBezTo>
                    <a:pt x="397249" y="764419"/>
                    <a:pt x="168983" y="604889"/>
                    <a:pt x="0" y="549614"/>
                  </a:cubicBezTo>
                  <a:lnTo>
                    <a:pt x="705960" y="0"/>
                  </a:lnTo>
                  <a:cubicBezTo>
                    <a:pt x="931797" y="94756"/>
                    <a:pt x="1186085" y="305603"/>
                    <a:pt x="1331378" y="542494"/>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85000"/>
                    <a:lumOff val="15000"/>
                  </a:prstClr>
                </a:solidFill>
                <a:cs typeface="+mn-ea"/>
                <a:sym typeface="+mn-lt"/>
              </a:endParaRPr>
            </a:p>
          </p:txBody>
        </p:sp>
        <p:sp>
          <p:nvSpPr>
            <p:cNvPr id="11" name="任意多边形 15"/>
            <p:cNvSpPr/>
            <p:nvPr/>
          </p:nvSpPr>
          <p:spPr>
            <a:xfrm>
              <a:off x="5705061" y="3330020"/>
              <a:ext cx="781368" cy="1034700"/>
            </a:xfrm>
            <a:custGeom>
              <a:avLst/>
              <a:gdLst>
                <a:gd name="connsiteX0" fmla="*/ 729625 w 729625"/>
                <a:gd name="connsiteY0" fmla="*/ 0 h 994943"/>
                <a:gd name="connsiteX1" fmla="*/ 85281 w 729625"/>
                <a:gd name="connsiteY1" fmla="*/ 298483 h 994943"/>
                <a:gd name="connsiteX2" fmla="*/ 0 w 729625"/>
                <a:gd name="connsiteY2" fmla="*/ 994943 h 994943"/>
                <a:gd name="connsiteX3" fmla="*/ 606441 w 729625"/>
                <a:gd name="connsiteY3" fmla="*/ 829119 h 994943"/>
                <a:gd name="connsiteX4" fmla="*/ 729625 w 729625"/>
                <a:gd name="connsiteY4" fmla="*/ 0 h 994943"/>
                <a:gd name="connsiteX0-1" fmla="*/ 729625 w 730218"/>
                <a:gd name="connsiteY0-2" fmla="*/ 0 h 994943"/>
                <a:gd name="connsiteX1-3" fmla="*/ 85281 w 730218"/>
                <a:gd name="connsiteY1-4" fmla="*/ 298483 h 994943"/>
                <a:gd name="connsiteX2-5" fmla="*/ 0 w 730218"/>
                <a:gd name="connsiteY2-6" fmla="*/ 994943 h 994943"/>
                <a:gd name="connsiteX3-7" fmla="*/ 606441 w 730218"/>
                <a:gd name="connsiteY3-8" fmla="*/ 829119 h 994943"/>
                <a:gd name="connsiteX4-9" fmla="*/ 729625 w 730218"/>
                <a:gd name="connsiteY4-10" fmla="*/ 0 h 994943"/>
                <a:gd name="connsiteX0-11" fmla="*/ 729625 w 781368"/>
                <a:gd name="connsiteY0-12" fmla="*/ 0 h 994943"/>
                <a:gd name="connsiteX1-13" fmla="*/ 85281 w 781368"/>
                <a:gd name="connsiteY1-14" fmla="*/ 298483 h 994943"/>
                <a:gd name="connsiteX2-15" fmla="*/ 0 w 781368"/>
                <a:gd name="connsiteY2-16" fmla="*/ 994943 h 994943"/>
                <a:gd name="connsiteX3-17" fmla="*/ 606441 w 781368"/>
                <a:gd name="connsiteY3-18" fmla="*/ 829119 h 994943"/>
                <a:gd name="connsiteX4-19" fmla="*/ 729625 w 781368"/>
                <a:gd name="connsiteY4-20" fmla="*/ 0 h 994943"/>
                <a:gd name="connsiteX0-21" fmla="*/ 729625 w 781368"/>
                <a:gd name="connsiteY0-22" fmla="*/ 0 h 994943"/>
                <a:gd name="connsiteX1-23" fmla="*/ 85281 w 781368"/>
                <a:gd name="connsiteY1-24" fmla="*/ 298483 h 994943"/>
                <a:gd name="connsiteX2-25" fmla="*/ 0 w 781368"/>
                <a:gd name="connsiteY2-26" fmla="*/ 994943 h 994943"/>
                <a:gd name="connsiteX3-27" fmla="*/ 606441 w 781368"/>
                <a:gd name="connsiteY3-28" fmla="*/ 829119 h 994943"/>
                <a:gd name="connsiteX4-29" fmla="*/ 729625 w 781368"/>
                <a:gd name="connsiteY4-30" fmla="*/ 0 h 994943"/>
                <a:gd name="connsiteX0-31" fmla="*/ 729625 w 781368"/>
                <a:gd name="connsiteY0-32" fmla="*/ 0 h 994943"/>
                <a:gd name="connsiteX1-33" fmla="*/ 85281 w 781368"/>
                <a:gd name="connsiteY1-34" fmla="*/ 298483 h 994943"/>
                <a:gd name="connsiteX2-35" fmla="*/ 0 w 781368"/>
                <a:gd name="connsiteY2-36" fmla="*/ 994943 h 994943"/>
                <a:gd name="connsiteX3-37" fmla="*/ 606441 w 781368"/>
                <a:gd name="connsiteY3-38" fmla="*/ 829119 h 994943"/>
                <a:gd name="connsiteX4-39" fmla="*/ 729625 w 781368"/>
                <a:gd name="connsiteY4-40" fmla="*/ 0 h 994943"/>
                <a:gd name="connsiteX0-41" fmla="*/ 729625 w 781368"/>
                <a:gd name="connsiteY0-42" fmla="*/ 0 h 1004882"/>
                <a:gd name="connsiteX1-43" fmla="*/ 85281 w 781368"/>
                <a:gd name="connsiteY1-44" fmla="*/ 308422 h 1004882"/>
                <a:gd name="connsiteX2-45" fmla="*/ 0 w 781368"/>
                <a:gd name="connsiteY2-46" fmla="*/ 1004882 h 1004882"/>
                <a:gd name="connsiteX3-47" fmla="*/ 606441 w 781368"/>
                <a:gd name="connsiteY3-48" fmla="*/ 839058 h 1004882"/>
                <a:gd name="connsiteX4-49" fmla="*/ 729625 w 781368"/>
                <a:gd name="connsiteY4-50" fmla="*/ 0 h 1004882"/>
                <a:gd name="connsiteX0-51" fmla="*/ 729625 w 781368"/>
                <a:gd name="connsiteY0-52" fmla="*/ 0 h 1034700"/>
                <a:gd name="connsiteX1-53" fmla="*/ 85281 w 781368"/>
                <a:gd name="connsiteY1-54" fmla="*/ 338240 h 1034700"/>
                <a:gd name="connsiteX2-55" fmla="*/ 0 w 781368"/>
                <a:gd name="connsiteY2-56" fmla="*/ 1034700 h 1034700"/>
                <a:gd name="connsiteX3-57" fmla="*/ 606441 w 781368"/>
                <a:gd name="connsiteY3-58" fmla="*/ 868876 h 1034700"/>
                <a:gd name="connsiteX4-59" fmla="*/ 729625 w 781368"/>
                <a:gd name="connsiteY4-60" fmla="*/ 0 h 10347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81368" h="1034700">
                  <a:moveTo>
                    <a:pt x="729625" y="0"/>
                  </a:moveTo>
                  <a:lnTo>
                    <a:pt x="85281" y="338240"/>
                  </a:lnTo>
                  <a:cubicBezTo>
                    <a:pt x="165824" y="584606"/>
                    <a:pt x="189513" y="816760"/>
                    <a:pt x="0" y="1034700"/>
                  </a:cubicBezTo>
                  <a:lnTo>
                    <a:pt x="606441" y="868876"/>
                  </a:lnTo>
                  <a:cubicBezTo>
                    <a:pt x="813326" y="644619"/>
                    <a:pt x="811748" y="271635"/>
                    <a:pt x="729625"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85000"/>
                    <a:lumOff val="15000"/>
                  </a:prstClr>
                </a:solidFill>
                <a:cs typeface="+mn-ea"/>
                <a:sym typeface="+mn-lt"/>
              </a:endParaRPr>
            </a:p>
          </p:txBody>
        </p:sp>
        <p:sp>
          <p:nvSpPr>
            <p:cNvPr id="12" name="任意多边形 16"/>
            <p:cNvSpPr/>
            <p:nvPr/>
          </p:nvSpPr>
          <p:spPr>
            <a:xfrm>
              <a:off x="5700322" y="4198896"/>
              <a:ext cx="1246048" cy="900187"/>
            </a:xfrm>
            <a:custGeom>
              <a:avLst/>
              <a:gdLst>
                <a:gd name="connsiteX0" fmla="*/ 1246048 w 1246048"/>
                <a:gd name="connsiteY0" fmla="*/ 786479 h 900187"/>
                <a:gd name="connsiteX1" fmla="*/ 563801 w 1246048"/>
                <a:gd name="connsiteY1" fmla="*/ 900187 h 900187"/>
                <a:gd name="connsiteX2" fmla="*/ 0 w 1246048"/>
                <a:gd name="connsiteY2" fmla="*/ 165824 h 900187"/>
                <a:gd name="connsiteX3" fmla="*/ 615917 w 1246048"/>
                <a:gd name="connsiteY3" fmla="*/ 0 h 900187"/>
                <a:gd name="connsiteX4" fmla="*/ 1246048 w 1246048"/>
                <a:gd name="connsiteY4" fmla="*/ 786479 h 9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048" h="900187">
                  <a:moveTo>
                    <a:pt x="1246048" y="786479"/>
                  </a:moveTo>
                  <a:lnTo>
                    <a:pt x="563801" y="900187"/>
                  </a:lnTo>
                  <a:lnTo>
                    <a:pt x="0" y="165824"/>
                  </a:lnTo>
                  <a:lnTo>
                    <a:pt x="615917" y="0"/>
                  </a:lnTo>
                  <a:lnTo>
                    <a:pt x="1246048" y="786479"/>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85000"/>
                    <a:lumOff val="15000"/>
                  </a:prstClr>
                </a:solidFill>
                <a:cs typeface="+mn-ea"/>
                <a:sym typeface="+mn-lt"/>
              </a:endParaRPr>
            </a:p>
          </p:txBody>
        </p:sp>
        <p:sp>
          <p:nvSpPr>
            <p:cNvPr id="13" name="任意多边形 17"/>
            <p:cNvSpPr/>
            <p:nvPr/>
          </p:nvSpPr>
          <p:spPr>
            <a:xfrm>
              <a:off x="3664128" y="3549815"/>
              <a:ext cx="1470697" cy="1943073"/>
            </a:xfrm>
            <a:custGeom>
              <a:avLst/>
              <a:gdLst>
                <a:gd name="connsiteX0" fmla="*/ 80543 w 1426085"/>
                <a:gd name="connsiteY0" fmla="*/ 0 h 1956721"/>
                <a:gd name="connsiteX1" fmla="*/ 0 w 1426085"/>
                <a:gd name="connsiteY1" fmla="*/ 142134 h 1956721"/>
                <a:gd name="connsiteX2" fmla="*/ 1426085 w 1426085"/>
                <a:gd name="connsiteY2" fmla="*/ 1956721 h 1956721"/>
                <a:gd name="connsiteX3" fmla="*/ 80543 w 1426085"/>
                <a:gd name="connsiteY3" fmla="*/ 0 h 1956721"/>
                <a:gd name="connsiteX0-1" fmla="*/ 80543 w 1426085"/>
                <a:gd name="connsiteY0-2" fmla="*/ 0 h 1956721"/>
                <a:gd name="connsiteX1-3" fmla="*/ 0 w 1426085"/>
                <a:gd name="connsiteY1-4" fmla="*/ 142134 h 1956721"/>
                <a:gd name="connsiteX2-5" fmla="*/ 1426085 w 1426085"/>
                <a:gd name="connsiteY2-6" fmla="*/ 1956721 h 1956721"/>
                <a:gd name="connsiteX3-7" fmla="*/ 80543 w 1426085"/>
                <a:gd name="connsiteY3-8" fmla="*/ 0 h 1956721"/>
                <a:gd name="connsiteX0-9" fmla="*/ 84461 w 1430003"/>
                <a:gd name="connsiteY0-10" fmla="*/ 0 h 1956721"/>
                <a:gd name="connsiteX1-11" fmla="*/ 3918 w 1430003"/>
                <a:gd name="connsiteY1-12" fmla="*/ 142134 h 1956721"/>
                <a:gd name="connsiteX2-13" fmla="*/ 1430003 w 1430003"/>
                <a:gd name="connsiteY2-14" fmla="*/ 1956721 h 1956721"/>
                <a:gd name="connsiteX3-15" fmla="*/ 84461 w 1430003"/>
                <a:gd name="connsiteY3-16" fmla="*/ 0 h 1956721"/>
                <a:gd name="connsiteX0-17" fmla="*/ 84212 w 1470697"/>
                <a:gd name="connsiteY0-18" fmla="*/ 0 h 1943073"/>
                <a:gd name="connsiteX1-19" fmla="*/ 3669 w 1470697"/>
                <a:gd name="connsiteY1-20" fmla="*/ 142134 h 1943073"/>
                <a:gd name="connsiteX2-21" fmla="*/ 1470697 w 1470697"/>
                <a:gd name="connsiteY2-22" fmla="*/ 1943073 h 1943073"/>
                <a:gd name="connsiteX3-23" fmla="*/ 84212 w 1470697"/>
                <a:gd name="connsiteY3-24" fmla="*/ 0 h 1943073"/>
              </a:gdLst>
              <a:ahLst/>
              <a:cxnLst>
                <a:cxn ang="0">
                  <a:pos x="connsiteX0-1" y="connsiteY0-2"/>
                </a:cxn>
                <a:cxn ang="0">
                  <a:pos x="connsiteX1-3" y="connsiteY1-4"/>
                </a:cxn>
                <a:cxn ang="0">
                  <a:pos x="connsiteX2-5" y="connsiteY2-6"/>
                </a:cxn>
                <a:cxn ang="0">
                  <a:pos x="connsiteX3-7" y="connsiteY3-8"/>
                </a:cxn>
              </a:cxnLst>
              <a:rect l="l" t="t" r="r" b="b"/>
              <a:pathLst>
                <a:path w="1470697" h="1943073">
                  <a:moveTo>
                    <a:pt x="84212" y="0"/>
                  </a:moveTo>
                  <a:lnTo>
                    <a:pt x="3669" y="142134"/>
                  </a:lnTo>
                  <a:cubicBezTo>
                    <a:pt x="-51605" y="927034"/>
                    <a:pt x="521552" y="1826207"/>
                    <a:pt x="1470697" y="1943073"/>
                  </a:cubicBezTo>
                  <a:lnTo>
                    <a:pt x="84212"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85000"/>
                    <a:lumOff val="15000"/>
                  </a:prstClr>
                </a:solidFill>
                <a:cs typeface="+mn-ea"/>
                <a:sym typeface="+mn-lt"/>
              </a:endParaRPr>
            </a:p>
          </p:txBody>
        </p:sp>
        <p:sp>
          <p:nvSpPr>
            <p:cNvPr id="17" name="任意多边形 18"/>
            <p:cNvSpPr/>
            <p:nvPr/>
          </p:nvSpPr>
          <p:spPr>
            <a:xfrm>
              <a:off x="5978329" y="1731579"/>
              <a:ext cx="1397876" cy="1534511"/>
            </a:xfrm>
            <a:custGeom>
              <a:avLst/>
              <a:gdLst>
                <a:gd name="connsiteX0" fmla="*/ 0 w 1397876"/>
                <a:gd name="connsiteY0" fmla="*/ 0 h 1534511"/>
                <a:gd name="connsiteX1" fmla="*/ 1397876 w 1397876"/>
                <a:gd name="connsiteY1" fmla="*/ 1208690 h 1534511"/>
                <a:gd name="connsiteX2" fmla="*/ 662152 w 1397876"/>
                <a:gd name="connsiteY2" fmla="*/ 1534511 h 1534511"/>
                <a:gd name="connsiteX3" fmla="*/ 52552 w 1397876"/>
                <a:gd name="connsiteY3" fmla="*/ 987973 h 1534511"/>
                <a:gd name="connsiteX4" fmla="*/ 0 w 1397876"/>
                <a:gd name="connsiteY4" fmla="*/ 0 h 1534511"/>
                <a:gd name="connsiteX0-1" fmla="*/ 0 w 1397876"/>
                <a:gd name="connsiteY0-2" fmla="*/ 0 h 1534511"/>
                <a:gd name="connsiteX1-3" fmla="*/ 1397876 w 1397876"/>
                <a:gd name="connsiteY1-4" fmla="*/ 1208690 h 1534511"/>
                <a:gd name="connsiteX2-5" fmla="*/ 662152 w 1397876"/>
                <a:gd name="connsiteY2-6" fmla="*/ 1534511 h 1534511"/>
                <a:gd name="connsiteX3-7" fmla="*/ 38338 w 1397876"/>
                <a:gd name="connsiteY3-8" fmla="*/ 992711 h 1534511"/>
                <a:gd name="connsiteX4-9" fmla="*/ 0 w 1397876"/>
                <a:gd name="connsiteY4-10" fmla="*/ 0 h 1534511"/>
                <a:gd name="connsiteX0-11" fmla="*/ 0 w 1397876"/>
                <a:gd name="connsiteY0-12" fmla="*/ 0 h 1534511"/>
                <a:gd name="connsiteX1-13" fmla="*/ 1397876 w 1397876"/>
                <a:gd name="connsiteY1-14" fmla="*/ 1208690 h 1534511"/>
                <a:gd name="connsiteX2-15" fmla="*/ 662152 w 1397876"/>
                <a:gd name="connsiteY2-16" fmla="*/ 1534511 h 1534511"/>
                <a:gd name="connsiteX3-17" fmla="*/ 38338 w 1397876"/>
                <a:gd name="connsiteY3-18" fmla="*/ 992711 h 1534511"/>
                <a:gd name="connsiteX4-19" fmla="*/ 0 w 1397876"/>
                <a:gd name="connsiteY4-20" fmla="*/ 0 h 1534511"/>
                <a:gd name="connsiteX0-21" fmla="*/ 0 w 1397876"/>
                <a:gd name="connsiteY0-22" fmla="*/ 0 h 1534511"/>
                <a:gd name="connsiteX1-23" fmla="*/ 1397876 w 1397876"/>
                <a:gd name="connsiteY1-24" fmla="*/ 1208690 h 1534511"/>
                <a:gd name="connsiteX2-25" fmla="*/ 662152 w 1397876"/>
                <a:gd name="connsiteY2-26" fmla="*/ 1534511 h 1534511"/>
                <a:gd name="connsiteX3-27" fmla="*/ 38338 w 1397876"/>
                <a:gd name="connsiteY3-28" fmla="*/ 992711 h 1534511"/>
                <a:gd name="connsiteX4-29" fmla="*/ 0 w 1397876"/>
                <a:gd name="connsiteY4-30" fmla="*/ 0 h 1534511"/>
                <a:gd name="connsiteX0-31" fmla="*/ 0 w 1397876"/>
                <a:gd name="connsiteY0-32" fmla="*/ 0 h 1534511"/>
                <a:gd name="connsiteX1-33" fmla="*/ 1397876 w 1397876"/>
                <a:gd name="connsiteY1-34" fmla="*/ 1208690 h 1534511"/>
                <a:gd name="connsiteX2-35" fmla="*/ 662152 w 1397876"/>
                <a:gd name="connsiteY2-36" fmla="*/ 1534511 h 1534511"/>
                <a:gd name="connsiteX3-37" fmla="*/ 38338 w 1397876"/>
                <a:gd name="connsiteY3-38" fmla="*/ 992711 h 1534511"/>
                <a:gd name="connsiteX4-39" fmla="*/ 0 w 1397876"/>
                <a:gd name="connsiteY4-40" fmla="*/ 0 h 1534511"/>
                <a:gd name="connsiteX0-41" fmla="*/ 0 w 1397876"/>
                <a:gd name="connsiteY0-42" fmla="*/ 0 h 1534511"/>
                <a:gd name="connsiteX1-43" fmla="*/ 1397876 w 1397876"/>
                <a:gd name="connsiteY1-44" fmla="*/ 1208690 h 1534511"/>
                <a:gd name="connsiteX2-45" fmla="*/ 662152 w 1397876"/>
                <a:gd name="connsiteY2-46" fmla="*/ 1534511 h 1534511"/>
                <a:gd name="connsiteX3-47" fmla="*/ 38338 w 1397876"/>
                <a:gd name="connsiteY3-48" fmla="*/ 992711 h 1534511"/>
                <a:gd name="connsiteX4-49" fmla="*/ 0 w 1397876"/>
                <a:gd name="connsiteY4-50" fmla="*/ 0 h 153451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97876" h="1534511">
                  <a:moveTo>
                    <a:pt x="0" y="0"/>
                  </a:moveTo>
                  <a:cubicBezTo>
                    <a:pt x="593880" y="213384"/>
                    <a:pt x="1036149" y="739464"/>
                    <a:pt x="1397876" y="1208690"/>
                  </a:cubicBezTo>
                  <a:lnTo>
                    <a:pt x="662152" y="1534511"/>
                  </a:lnTo>
                  <a:cubicBezTo>
                    <a:pt x="515805" y="1325484"/>
                    <a:pt x="307868" y="1092768"/>
                    <a:pt x="38338" y="992711"/>
                  </a:cubicBezTo>
                  <a:lnTo>
                    <a:pt x="0"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85000"/>
                    <a:lumOff val="15000"/>
                  </a:prstClr>
                </a:solidFill>
                <a:cs typeface="+mn-ea"/>
                <a:sym typeface="+mn-lt"/>
              </a:endParaRPr>
            </a:p>
          </p:txBody>
        </p:sp>
        <p:sp>
          <p:nvSpPr>
            <p:cNvPr id="18" name="任意多边形 19"/>
            <p:cNvSpPr/>
            <p:nvPr/>
          </p:nvSpPr>
          <p:spPr>
            <a:xfrm>
              <a:off x="6292551" y="3037665"/>
              <a:ext cx="981526" cy="1947709"/>
            </a:xfrm>
            <a:custGeom>
              <a:avLst/>
              <a:gdLst>
                <a:gd name="connsiteX0" fmla="*/ 843333 w 843333"/>
                <a:gd name="connsiteY0" fmla="*/ 0 h 1937770"/>
                <a:gd name="connsiteX1" fmla="*/ 653820 w 843333"/>
                <a:gd name="connsiteY1" fmla="*/ 1937770 h 1937770"/>
                <a:gd name="connsiteX2" fmla="*/ 0 w 843333"/>
                <a:gd name="connsiteY2" fmla="*/ 1151291 h 1937770"/>
                <a:gd name="connsiteX3" fmla="*/ 137397 w 843333"/>
                <a:gd name="connsiteY3" fmla="*/ 317434 h 1937770"/>
                <a:gd name="connsiteX4" fmla="*/ 843333 w 843333"/>
                <a:gd name="connsiteY4" fmla="*/ 0 h 1937770"/>
                <a:gd name="connsiteX0-1" fmla="*/ 843333 w 939867"/>
                <a:gd name="connsiteY0-2" fmla="*/ 0 h 1937770"/>
                <a:gd name="connsiteX1-3" fmla="*/ 653820 w 939867"/>
                <a:gd name="connsiteY1-4" fmla="*/ 1937770 h 1937770"/>
                <a:gd name="connsiteX2-5" fmla="*/ 0 w 939867"/>
                <a:gd name="connsiteY2-6" fmla="*/ 1151291 h 1937770"/>
                <a:gd name="connsiteX3-7" fmla="*/ 137397 w 939867"/>
                <a:gd name="connsiteY3-8" fmla="*/ 317434 h 1937770"/>
                <a:gd name="connsiteX4-9" fmla="*/ 843333 w 939867"/>
                <a:gd name="connsiteY4-10" fmla="*/ 0 h 1937770"/>
                <a:gd name="connsiteX0-11" fmla="*/ 843333 w 981526"/>
                <a:gd name="connsiteY0-12" fmla="*/ 0 h 1937770"/>
                <a:gd name="connsiteX1-13" fmla="*/ 653820 w 981526"/>
                <a:gd name="connsiteY1-14" fmla="*/ 1937770 h 1937770"/>
                <a:gd name="connsiteX2-15" fmla="*/ 0 w 981526"/>
                <a:gd name="connsiteY2-16" fmla="*/ 1151291 h 1937770"/>
                <a:gd name="connsiteX3-17" fmla="*/ 137397 w 981526"/>
                <a:gd name="connsiteY3-18" fmla="*/ 317434 h 1937770"/>
                <a:gd name="connsiteX4-19" fmla="*/ 843333 w 981526"/>
                <a:gd name="connsiteY4-20" fmla="*/ 0 h 1937770"/>
                <a:gd name="connsiteX0-21" fmla="*/ 843333 w 981526"/>
                <a:gd name="connsiteY0-22" fmla="*/ 0 h 1937770"/>
                <a:gd name="connsiteX1-23" fmla="*/ 653820 w 981526"/>
                <a:gd name="connsiteY1-24" fmla="*/ 1937770 h 1937770"/>
                <a:gd name="connsiteX2-25" fmla="*/ 0 w 981526"/>
                <a:gd name="connsiteY2-26" fmla="*/ 1151291 h 1937770"/>
                <a:gd name="connsiteX3-27" fmla="*/ 137397 w 981526"/>
                <a:gd name="connsiteY3-28" fmla="*/ 317434 h 1937770"/>
                <a:gd name="connsiteX4-29" fmla="*/ 843333 w 981526"/>
                <a:gd name="connsiteY4-30" fmla="*/ 0 h 1937770"/>
                <a:gd name="connsiteX0-31" fmla="*/ 843333 w 981526"/>
                <a:gd name="connsiteY0-32" fmla="*/ 0 h 1937770"/>
                <a:gd name="connsiteX1-33" fmla="*/ 653820 w 981526"/>
                <a:gd name="connsiteY1-34" fmla="*/ 1937770 h 1937770"/>
                <a:gd name="connsiteX2-35" fmla="*/ 0 w 981526"/>
                <a:gd name="connsiteY2-36" fmla="*/ 1151291 h 1937770"/>
                <a:gd name="connsiteX3-37" fmla="*/ 137397 w 981526"/>
                <a:gd name="connsiteY3-38" fmla="*/ 317434 h 1937770"/>
                <a:gd name="connsiteX4-39" fmla="*/ 843333 w 981526"/>
                <a:gd name="connsiteY4-40" fmla="*/ 0 h 1937770"/>
                <a:gd name="connsiteX0-41" fmla="*/ 843333 w 981526"/>
                <a:gd name="connsiteY0-42" fmla="*/ 0 h 1947709"/>
                <a:gd name="connsiteX1-43" fmla="*/ 653820 w 981526"/>
                <a:gd name="connsiteY1-44" fmla="*/ 1947709 h 1947709"/>
                <a:gd name="connsiteX2-45" fmla="*/ 0 w 981526"/>
                <a:gd name="connsiteY2-46" fmla="*/ 1161230 h 1947709"/>
                <a:gd name="connsiteX3-47" fmla="*/ 137397 w 981526"/>
                <a:gd name="connsiteY3-48" fmla="*/ 327373 h 1947709"/>
                <a:gd name="connsiteX4-49" fmla="*/ 843333 w 981526"/>
                <a:gd name="connsiteY4-50" fmla="*/ 0 h 1947709"/>
                <a:gd name="connsiteX0-51" fmla="*/ 843333 w 981526"/>
                <a:gd name="connsiteY0-52" fmla="*/ 0 h 1947709"/>
                <a:gd name="connsiteX1-53" fmla="*/ 653820 w 981526"/>
                <a:gd name="connsiteY1-54" fmla="*/ 1947709 h 1947709"/>
                <a:gd name="connsiteX2-55" fmla="*/ 0 w 981526"/>
                <a:gd name="connsiteY2-56" fmla="*/ 1161230 h 1947709"/>
                <a:gd name="connsiteX3-57" fmla="*/ 127458 w 981526"/>
                <a:gd name="connsiteY3-58" fmla="*/ 297556 h 1947709"/>
                <a:gd name="connsiteX4-59" fmla="*/ 843333 w 981526"/>
                <a:gd name="connsiteY4-60" fmla="*/ 0 h 194770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81526" h="1947709">
                  <a:moveTo>
                    <a:pt x="843333" y="0"/>
                  </a:moveTo>
                  <a:cubicBezTo>
                    <a:pt x="1121286" y="698039"/>
                    <a:pt x="939668" y="1562367"/>
                    <a:pt x="653820" y="1947709"/>
                  </a:cubicBezTo>
                  <a:lnTo>
                    <a:pt x="0" y="1161230"/>
                  </a:lnTo>
                  <a:cubicBezTo>
                    <a:pt x="221099" y="940131"/>
                    <a:pt x="200104" y="542343"/>
                    <a:pt x="127458" y="297556"/>
                  </a:cubicBezTo>
                  <a:lnTo>
                    <a:pt x="843333" y="0"/>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85000"/>
                    <a:lumOff val="15000"/>
                  </a:prstClr>
                </a:solidFill>
                <a:cs typeface="+mn-ea"/>
                <a:sym typeface="+mn-lt"/>
              </a:endParaRPr>
            </a:p>
          </p:txBody>
        </p:sp>
        <p:sp>
          <p:nvSpPr>
            <p:cNvPr id="19" name="任意多边形 20"/>
            <p:cNvSpPr/>
            <p:nvPr/>
          </p:nvSpPr>
          <p:spPr>
            <a:xfrm>
              <a:off x="4430585" y="4227323"/>
              <a:ext cx="2411553" cy="1345395"/>
            </a:xfrm>
            <a:custGeom>
              <a:avLst/>
              <a:gdLst>
                <a:gd name="connsiteX0" fmla="*/ 1767209 w 2411553"/>
                <a:gd name="connsiteY0" fmla="*/ 0 h 895449"/>
                <a:gd name="connsiteX1" fmla="*/ 2411553 w 2411553"/>
                <a:gd name="connsiteY1" fmla="*/ 767528 h 895449"/>
                <a:gd name="connsiteX2" fmla="*/ 0 w 2411553"/>
                <a:gd name="connsiteY2" fmla="*/ 895449 h 895449"/>
                <a:gd name="connsiteX3" fmla="*/ 833857 w 2411553"/>
                <a:gd name="connsiteY3" fmla="*/ 33165 h 895449"/>
                <a:gd name="connsiteX4" fmla="*/ 1767209 w 2411553"/>
                <a:gd name="connsiteY4" fmla="*/ 0 h 895449"/>
                <a:gd name="connsiteX0-1" fmla="*/ 1767209 w 2411553"/>
                <a:gd name="connsiteY0-2" fmla="*/ 0 h 1136373"/>
                <a:gd name="connsiteX1-3" fmla="*/ 2411553 w 2411553"/>
                <a:gd name="connsiteY1-4" fmla="*/ 767528 h 1136373"/>
                <a:gd name="connsiteX2-5" fmla="*/ 0 w 2411553"/>
                <a:gd name="connsiteY2-6" fmla="*/ 895449 h 1136373"/>
                <a:gd name="connsiteX3-7" fmla="*/ 833857 w 2411553"/>
                <a:gd name="connsiteY3-8" fmla="*/ 33165 h 1136373"/>
                <a:gd name="connsiteX4-9" fmla="*/ 1767209 w 2411553"/>
                <a:gd name="connsiteY4-10" fmla="*/ 0 h 1136373"/>
                <a:gd name="connsiteX0-11" fmla="*/ 1767209 w 2411553"/>
                <a:gd name="connsiteY0-12" fmla="*/ 0 h 1345395"/>
                <a:gd name="connsiteX1-13" fmla="*/ 2411553 w 2411553"/>
                <a:gd name="connsiteY1-14" fmla="*/ 767528 h 1345395"/>
                <a:gd name="connsiteX2-15" fmla="*/ 0 w 2411553"/>
                <a:gd name="connsiteY2-16" fmla="*/ 895449 h 1345395"/>
                <a:gd name="connsiteX3-17" fmla="*/ 833857 w 2411553"/>
                <a:gd name="connsiteY3-18" fmla="*/ 33165 h 1345395"/>
                <a:gd name="connsiteX4-19" fmla="*/ 1767209 w 2411553"/>
                <a:gd name="connsiteY4-20" fmla="*/ 0 h 1345395"/>
                <a:gd name="connsiteX0-21" fmla="*/ 1767209 w 2411553"/>
                <a:gd name="connsiteY0-22" fmla="*/ 0 h 1345395"/>
                <a:gd name="connsiteX1-23" fmla="*/ 2411553 w 2411553"/>
                <a:gd name="connsiteY1-24" fmla="*/ 767528 h 1345395"/>
                <a:gd name="connsiteX2-25" fmla="*/ 0 w 2411553"/>
                <a:gd name="connsiteY2-26" fmla="*/ 895449 h 1345395"/>
                <a:gd name="connsiteX3-27" fmla="*/ 833857 w 2411553"/>
                <a:gd name="connsiteY3-28" fmla="*/ 33165 h 1345395"/>
                <a:gd name="connsiteX4-29" fmla="*/ 1767209 w 2411553"/>
                <a:gd name="connsiteY4-30" fmla="*/ 0 h 1345395"/>
                <a:gd name="connsiteX0-31" fmla="*/ 1767209 w 2411553"/>
                <a:gd name="connsiteY0-32" fmla="*/ 0 h 1345395"/>
                <a:gd name="connsiteX1-33" fmla="*/ 2411553 w 2411553"/>
                <a:gd name="connsiteY1-34" fmla="*/ 767528 h 1345395"/>
                <a:gd name="connsiteX2-35" fmla="*/ 0 w 2411553"/>
                <a:gd name="connsiteY2-36" fmla="*/ 895449 h 1345395"/>
                <a:gd name="connsiteX3-37" fmla="*/ 833857 w 2411553"/>
                <a:gd name="connsiteY3-38" fmla="*/ 33165 h 1345395"/>
                <a:gd name="connsiteX4-39" fmla="*/ 1767209 w 2411553"/>
                <a:gd name="connsiteY4-40" fmla="*/ 0 h 1345395"/>
                <a:gd name="connsiteX0-41" fmla="*/ 1767209 w 2411553"/>
                <a:gd name="connsiteY0-42" fmla="*/ 0 h 1345395"/>
                <a:gd name="connsiteX1-43" fmla="*/ 2411553 w 2411553"/>
                <a:gd name="connsiteY1-44" fmla="*/ 767528 h 1345395"/>
                <a:gd name="connsiteX2-45" fmla="*/ 0 w 2411553"/>
                <a:gd name="connsiteY2-46" fmla="*/ 895449 h 1345395"/>
                <a:gd name="connsiteX3-47" fmla="*/ 833857 w 2411553"/>
                <a:gd name="connsiteY3-48" fmla="*/ 33165 h 1345395"/>
                <a:gd name="connsiteX4-49" fmla="*/ 1767209 w 2411553"/>
                <a:gd name="connsiteY4-50" fmla="*/ 0 h 1345395"/>
                <a:gd name="connsiteX0-51" fmla="*/ 1767209 w 2411553"/>
                <a:gd name="connsiteY0-52" fmla="*/ 0 h 1345395"/>
                <a:gd name="connsiteX1-53" fmla="*/ 2411553 w 2411553"/>
                <a:gd name="connsiteY1-54" fmla="*/ 767528 h 1345395"/>
                <a:gd name="connsiteX2-55" fmla="*/ 0 w 2411553"/>
                <a:gd name="connsiteY2-56" fmla="*/ 895449 h 1345395"/>
                <a:gd name="connsiteX3-57" fmla="*/ 833857 w 2411553"/>
                <a:gd name="connsiteY3-58" fmla="*/ 33165 h 1345395"/>
                <a:gd name="connsiteX4-59" fmla="*/ 1767209 w 2411553"/>
                <a:gd name="connsiteY4-60" fmla="*/ 0 h 13453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11553" h="1345395">
                  <a:moveTo>
                    <a:pt x="1767209" y="0"/>
                  </a:moveTo>
                  <a:lnTo>
                    <a:pt x="2411553" y="767528"/>
                  </a:lnTo>
                  <a:cubicBezTo>
                    <a:pt x="1863544" y="1539793"/>
                    <a:pt x="661716" y="1492415"/>
                    <a:pt x="0" y="895449"/>
                  </a:cubicBezTo>
                  <a:lnTo>
                    <a:pt x="833857" y="33165"/>
                  </a:lnTo>
                  <a:cubicBezTo>
                    <a:pt x="1159187" y="259001"/>
                    <a:pt x="1460831" y="67908"/>
                    <a:pt x="1767209" y="0"/>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85000"/>
                    <a:lumOff val="15000"/>
                  </a:prstClr>
                </a:solidFill>
                <a:cs typeface="+mn-ea"/>
                <a:sym typeface="+mn-lt"/>
              </a:endParaRPr>
            </a:p>
          </p:txBody>
        </p:sp>
        <p:sp>
          <p:nvSpPr>
            <p:cNvPr id="20" name="任意多边形 21"/>
            <p:cNvSpPr/>
            <p:nvPr/>
          </p:nvSpPr>
          <p:spPr>
            <a:xfrm>
              <a:off x="3250867" y="2715958"/>
              <a:ext cx="2008838" cy="2326271"/>
            </a:xfrm>
            <a:custGeom>
              <a:avLst/>
              <a:gdLst>
                <a:gd name="connsiteX0" fmla="*/ 1861965 w 2008838"/>
                <a:gd name="connsiteY0" fmla="*/ 1558744 h 2326271"/>
                <a:gd name="connsiteX1" fmla="*/ 1662976 w 2008838"/>
                <a:gd name="connsiteY1" fmla="*/ 985467 h 2326271"/>
                <a:gd name="connsiteX2" fmla="*/ 2008838 w 2008838"/>
                <a:gd name="connsiteY2" fmla="*/ 1028107 h 2326271"/>
                <a:gd name="connsiteX3" fmla="*/ 1160767 w 2008838"/>
                <a:gd name="connsiteY3" fmla="*/ 0 h 2326271"/>
                <a:gd name="connsiteX4" fmla="*/ 0 w 2008838"/>
                <a:gd name="connsiteY4" fmla="*/ 753314 h 2326271"/>
                <a:gd name="connsiteX5" fmla="*/ 492734 w 2008838"/>
                <a:gd name="connsiteY5" fmla="*/ 829119 h 2326271"/>
                <a:gd name="connsiteX6" fmla="*/ 1118127 w 2008838"/>
                <a:gd name="connsiteY6" fmla="*/ 2326271 h 2326271"/>
                <a:gd name="connsiteX7" fmla="*/ 1861965 w 2008838"/>
                <a:gd name="connsiteY7" fmla="*/ 1558744 h 2326271"/>
                <a:gd name="connsiteX0-1" fmla="*/ 1861965 w 2008838"/>
                <a:gd name="connsiteY0-2" fmla="*/ 1558744 h 2326271"/>
                <a:gd name="connsiteX1-3" fmla="*/ 1662976 w 2008838"/>
                <a:gd name="connsiteY1-4" fmla="*/ 985467 h 2326271"/>
                <a:gd name="connsiteX2-5" fmla="*/ 2008838 w 2008838"/>
                <a:gd name="connsiteY2-6" fmla="*/ 1028107 h 2326271"/>
                <a:gd name="connsiteX3-7" fmla="*/ 1160767 w 2008838"/>
                <a:gd name="connsiteY3-8" fmla="*/ 0 h 2326271"/>
                <a:gd name="connsiteX4-9" fmla="*/ 0 w 2008838"/>
                <a:gd name="connsiteY4-10" fmla="*/ 753314 h 2326271"/>
                <a:gd name="connsiteX5-11" fmla="*/ 492734 w 2008838"/>
                <a:gd name="connsiteY5-12" fmla="*/ 829119 h 2326271"/>
                <a:gd name="connsiteX6-13" fmla="*/ 1118127 w 2008838"/>
                <a:gd name="connsiteY6-14" fmla="*/ 2326271 h 2326271"/>
                <a:gd name="connsiteX7-15" fmla="*/ 1861965 w 2008838"/>
                <a:gd name="connsiteY7-16" fmla="*/ 1558744 h 2326271"/>
                <a:gd name="connsiteX0-17" fmla="*/ 1861965 w 2008838"/>
                <a:gd name="connsiteY0-18" fmla="*/ 1558744 h 2326271"/>
                <a:gd name="connsiteX1-19" fmla="*/ 1662976 w 2008838"/>
                <a:gd name="connsiteY1-20" fmla="*/ 985467 h 2326271"/>
                <a:gd name="connsiteX2-21" fmla="*/ 2008838 w 2008838"/>
                <a:gd name="connsiteY2-22" fmla="*/ 1028107 h 2326271"/>
                <a:gd name="connsiteX3-23" fmla="*/ 1160767 w 2008838"/>
                <a:gd name="connsiteY3-24" fmla="*/ 0 h 2326271"/>
                <a:gd name="connsiteX4-25" fmla="*/ 0 w 2008838"/>
                <a:gd name="connsiteY4-26" fmla="*/ 753314 h 2326271"/>
                <a:gd name="connsiteX5-27" fmla="*/ 492734 w 2008838"/>
                <a:gd name="connsiteY5-28" fmla="*/ 829119 h 2326271"/>
                <a:gd name="connsiteX6-29" fmla="*/ 1118127 w 2008838"/>
                <a:gd name="connsiteY6-30" fmla="*/ 2326271 h 2326271"/>
                <a:gd name="connsiteX7-31" fmla="*/ 1861965 w 2008838"/>
                <a:gd name="connsiteY7-32" fmla="*/ 1558744 h 2326271"/>
                <a:gd name="connsiteX0-33" fmla="*/ 1861965 w 2008838"/>
                <a:gd name="connsiteY0-34" fmla="*/ 1558744 h 2326271"/>
                <a:gd name="connsiteX1-35" fmla="*/ 1662976 w 2008838"/>
                <a:gd name="connsiteY1-36" fmla="*/ 985467 h 2326271"/>
                <a:gd name="connsiteX2-37" fmla="*/ 2008838 w 2008838"/>
                <a:gd name="connsiteY2-38" fmla="*/ 1028107 h 2326271"/>
                <a:gd name="connsiteX3-39" fmla="*/ 1160767 w 2008838"/>
                <a:gd name="connsiteY3-40" fmla="*/ 0 h 2326271"/>
                <a:gd name="connsiteX4-41" fmla="*/ 0 w 2008838"/>
                <a:gd name="connsiteY4-42" fmla="*/ 753314 h 2326271"/>
                <a:gd name="connsiteX5-43" fmla="*/ 492734 w 2008838"/>
                <a:gd name="connsiteY5-44" fmla="*/ 829119 h 2326271"/>
                <a:gd name="connsiteX6-45" fmla="*/ 1118127 w 2008838"/>
                <a:gd name="connsiteY6-46" fmla="*/ 2326271 h 2326271"/>
                <a:gd name="connsiteX7-47" fmla="*/ 1861965 w 2008838"/>
                <a:gd name="connsiteY7-48" fmla="*/ 1558744 h 2326271"/>
                <a:gd name="connsiteX0-49" fmla="*/ 1861965 w 2008838"/>
                <a:gd name="connsiteY0-50" fmla="*/ 1558744 h 2326271"/>
                <a:gd name="connsiteX1-51" fmla="*/ 1662976 w 2008838"/>
                <a:gd name="connsiteY1-52" fmla="*/ 985467 h 2326271"/>
                <a:gd name="connsiteX2-53" fmla="*/ 2008838 w 2008838"/>
                <a:gd name="connsiteY2-54" fmla="*/ 1028107 h 2326271"/>
                <a:gd name="connsiteX3-55" fmla="*/ 1160767 w 2008838"/>
                <a:gd name="connsiteY3-56" fmla="*/ 0 h 2326271"/>
                <a:gd name="connsiteX4-57" fmla="*/ 0 w 2008838"/>
                <a:gd name="connsiteY4-58" fmla="*/ 753314 h 2326271"/>
                <a:gd name="connsiteX5-59" fmla="*/ 492734 w 2008838"/>
                <a:gd name="connsiteY5-60" fmla="*/ 829119 h 2326271"/>
                <a:gd name="connsiteX6-61" fmla="*/ 1118127 w 2008838"/>
                <a:gd name="connsiteY6-62" fmla="*/ 2326271 h 2326271"/>
                <a:gd name="connsiteX7-63" fmla="*/ 1861965 w 2008838"/>
                <a:gd name="connsiteY7-64" fmla="*/ 1558744 h 2326271"/>
                <a:gd name="connsiteX0-65" fmla="*/ 1881843 w 2008838"/>
                <a:gd name="connsiteY0-66" fmla="*/ 1558744 h 2326271"/>
                <a:gd name="connsiteX1-67" fmla="*/ 1662976 w 2008838"/>
                <a:gd name="connsiteY1-68" fmla="*/ 985467 h 2326271"/>
                <a:gd name="connsiteX2-69" fmla="*/ 2008838 w 2008838"/>
                <a:gd name="connsiteY2-70" fmla="*/ 1028107 h 2326271"/>
                <a:gd name="connsiteX3-71" fmla="*/ 1160767 w 2008838"/>
                <a:gd name="connsiteY3-72" fmla="*/ 0 h 2326271"/>
                <a:gd name="connsiteX4-73" fmla="*/ 0 w 2008838"/>
                <a:gd name="connsiteY4-74" fmla="*/ 753314 h 2326271"/>
                <a:gd name="connsiteX5-75" fmla="*/ 492734 w 2008838"/>
                <a:gd name="connsiteY5-76" fmla="*/ 829119 h 2326271"/>
                <a:gd name="connsiteX6-77" fmla="*/ 1118127 w 2008838"/>
                <a:gd name="connsiteY6-78" fmla="*/ 2326271 h 2326271"/>
                <a:gd name="connsiteX7-79" fmla="*/ 1881843 w 2008838"/>
                <a:gd name="connsiteY7-80" fmla="*/ 1558744 h 2326271"/>
                <a:gd name="connsiteX0-81" fmla="*/ 1881843 w 2008838"/>
                <a:gd name="connsiteY0-82" fmla="*/ 1558744 h 2326271"/>
                <a:gd name="connsiteX1-83" fmla="*/ 1662976 w 2008838"/>
                <a:gd name="connsiteY1-84" fmla="*/ 985467 h 2326271"/>
                <a:gd name="connsiteX2-85" fmla="*/ 2008838 w 2008838"/>
                <a:gd name="connsiteY2-86" fmla="*/ 1028107 h 2326271"/>
                <a:gd name="connsiteX3-87" fmla="*/ 1160767 w 2008838"/>
                <a:gd name="connsiteY3-88" fmla="*/ 0 h 2326271"/>
                <a:gd name="connsiteX4-89" fmla="*/ 0 w 2008838"/>
                <a:gd name="connsiteY4-90" fmla="*/ 753314 h 2326271"/>
                <a:gd name="connsiteX5-91" fmla="*/ 492734 w 2008838"/>
                <a:gd name="connsiteY5-92" fmla="*/ 829119 h 2326271"/>
                <a:gd name="connsiteX6-93" fmla="*/ 1138005 w 2008838"/>
                <a:gd name="connsiteY6-94" fmla="*/ 2326271 h 2326271"/>
                <a:gd name="connsiteX7-95" fmla="*/ 1881843 w 2008838"/>
                <a:gd name="connsiteY7-96" fmla="*/ 1558744 h 23262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008838" h="2326271">
                  <a:moveTo>
                    <a:pt x="1881843" y="1558744"/>
                  </a:moveTo>
                  <a:cubicBezTo>
                    <a:pt x="1777611" y="1481359"/>
                    <a:pt x="1620336" y="1200248"/>
                    <a:pt x="1662976" y="985467"/>
                  </a:cubicBezTo>
                  <a:lnTo>
                    <a:pt x="2008838" y="1028107"/>
                  </a:lnTo>
                  <a:lnTo>
                    <a:pt x="1160767" y="0"/>
                  </a:lnTo>
                  <a:lnTo>
                    <a:pt x="0" y="753314"/>
                  </a:lnTo>
                  <a:lnTo>
                    <a:pt x="492734" y="829119"/>
                  </a:lnTo>
                  <a:cubicBezTo>
                    <a:pt x="478520" y="1408713"/>
                    <a:pt x="735290" y="2092538"/>
                    <a:pt x="1138005" y="2326271"/>
                  </a:cubicBezTo>
                  <a:lnTo>
                    <a:pt x="1881843" y="1558744"/>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85000"/>
                    <a:lumOff val="15000"/>
                  </a:prstClr>
                </a:solidFill>
                <a:cs typeface="+mn-ea"/>
                <a:sym typeface="+mn-lt"/>
              </a:endParaRPr>
            </a:p>
          </p:txBody>
        </p:sp>
        <p:sp>
          <p:nvSpPr>
            <p:cNvPr id="21" name="任意多边形 22"/>
            <p:cNvSpPr/>
            <p:nvPr/>
          </p:nvSpPr>
          <p:spPr>
            <a:xfrm>
              <a:off x="4373732" y="4260488"/>
              <a:ext cx="890710" cy="867022"/>
            </a:xfrm>
            <a:custGeom>
              <a:avLst/>
              <a:gdLst>
                <a:gd name="connsiteX0" fmla="*/ 890710 w 890710"/>
                <a:gd name="connsiteY0" fmla="*/ 0 h 867022"/>
                <a:gd name="connsiteX1" fmla="*/ 753313 w 890710"/>
                <a:gd name="connsiteY1" fmla="*/ 9476 h 867022"/>
                <a:gd name="connsiteX2" fmla="*/ 0 w 890710"/>
                <a:gd name="connsiteY2" fmla="*/ 786479 h 867022"/>
                <a:gd name="connsiteX3" fmla="*/ 56853 w 890710"/>
                <a:gd name="connsiteY3" fmla="*/ 867022 h 867022"/>
                <a:gd name="connsiteX4" fmla="*/ 890710 w 890710"/>
                <a:gd name="connsiteY4" fmla="*/ 0 h 867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710" h="867022">
                  <a:moveTo>
                    <a:pt x="890710" y="0"/>
                  </a:moveTo>
                  <a:lnTo>
                    <a:pt x="753313" y="9476"/>
                  </a:lnTo>
                  <a:lnTo>
                    <a:pt x="0" y="786479"/>
                  </a:lnTo>
                  <a:lnTo>
                    <a:pt x="56853" y="867022"/>
                  </a:lnTo>
                  <a:lnTo>
                    <a:pt x="89071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85000"/>
                    <a:lumOff val="15000"/>
                  </a:prstClr>
                </a:solidFill>
                <a:cs typeface="+mn-ea"/>
                <a:sym typeface="+mn-lt"/>
              </a:endParaRPr>
            </a:p>
          </p:txBody>
        </p:sp>
      </p:grpSp>
      <p:grpSp>
        <p:nvGrpSpPr>
          <p:cNvPr id="22" name="组合 21"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GrpSpPr/>
          <p:nvPr/>
        </p:nvGrpSpPr>
        <p:grpSpPr>
          <a:xfrm>
            <a:off x="8522969" y="1969478"/>
            <a:ext cx="2563016" cy="930089"/>
            <a:chOff x="8259996" y="1940049"/>
            <a:chExt cx="2895526" cy="930089"/>
          </a:xfrm>
        </p:grpSpPr>
        <p:sp>
          <p:nvSpPr>
            <p:cNvPr id="23" name="TextBox 123" descr="e7d195523061f1c0205959036996ad55c215b892a7aac5c0B9ADEF7896FB48F2EF97163A2DE1401E1875DEDC438B7864AD24CA23553DBBBD975DAF4CAD4A2592689FFB6CEE59FFA55B2702D0E5EE29CD9B55C5BEEEF84BA7405ADCC7F2E0B62921FCB8D7302C428D78DF57DE8F7FB27CEDEC1005039AF73485702AA39F667F86BA9E963634351767"/>
            <p:cNvSpPr txBox="1"/>
            <p:nvPr/>
          </p:nvSpPr>
          <p:spPr>
            <a:xfrm>
              <a:off x="8259996" y="1940049"/>
              <a:ext cx="1331423" cy="369332"/>
            </a:xfrm>
            <a:prstGeom prst="rect">
              <a:avLst/>
            </a:prstGeom>
            <a:noFill/>
          </p:spPr>
          <p:txBody>
            <a:bodyPr wrap="none" rtlCol="0" anchor="ctr" anchorCtr="0">
              <a:spAutoFit/>
            </a:bodyPr>
            <a:lstStyle/>
            <a:p>
              <a:r>
                <a:rPr lang="en-US" b="1" dirty="0">
                  <a:solidFill>
                    <a:prstClr val="black">
                      <a:lumMod val="85000"/>
                      <a:lumOff val="15000"/>
                    </a:prstClr>
                  </a:solidFill>
                  <a:cs typeface="+mn-ea"/>
                  <a:sym typeface="+mn-lt"/>
                </a:rPr>
                <a:t>Option 2</a:t>
              </a:r>
              <a:endParaRPr lang="en-US" b="1" dirty="0">
                <a:solidFill>
                  <a:prstClr val="black">
                    <a:lumMod val="85000"/>
                    <a:lumOff val="15000"/>
                  </a:prstClr>
                </a:solidFill>
                <a:cs typeface="+mn-ea"/>
                <a:sym typeface="+mn-lt"/>
              </a:endParaRPr>
            </a:p>
          </p:txBody>
        </p:sp>
        <p:sp>
          <p:nvSpPr>
            <p:cNvPr id="24" name="矩形 23"/>
            <p:cNvSpPr/>
            <p:nvPr/>
          </p:nvSpPr>
          <p:spPr>
            <a:xfrm>
              <a:off x="8259996" y="2316140"/>
              <a:ext cx="2895526" cy="553998"/>
            </a:xfrm>
            <a:prstGeom prst="rect">
              <a:avLst/>
            </a:prstGeom>
          </p:spPr>
          <p:txBody>
            <a:bodyPr wrap="square">
              <a:spAutoFit/>
            </a:bodyPr>
            <a:lstStyle/>
            <a:p>
              <a:r>
                <a:rPr lang="en-US" altLang="zh-CN" sz="1000" dirty="0">
                  <a:solidFill>
                    <a:prstClr val="black">
                      <a:lumMod val="85000"/>
                      <a:lumOff val="15000"/>
                    </a:prstClr>
                  </a:solidFill>
                  <a:cs typeface="+mn-ea"/>
                  <a:sym typeface="+mn-lt"/>
                </a:rPr>
                <a:t>Vivamus Quam Dolor, Tempor Ac Gravida Sit Amet, Porta Fermentum Magna. Aliquam Euismod.</a:t>
              </a:r>
              <a:endParaRPr lang="en-US" altLang="zh-CN" sz="1000" dirty="0">
                <a:solidFill>
                  <a:prstClr val="black">
                    <a:lumMod val="85000"/>
                    <a:lumOff val="15000"/>
                  </a:prstClr>
                </a:solidFill>
                <a:cs typeface="+mn-ea"/>
                <a:sym typeface="+mn-lt"/>
              </a:endParaRPr>
            </a:p>
          </p:txBody>
        </p:sp>
      </p:grpSp>
      <p:grpSp>
        <p:nvGrpSpPr>
          <p:cNvPr id="25" name="组合 24"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GrpSpPr/>
          <p:nvPr/>
        </p:nvGrpSpPr>
        <p:grpSpPr>
          <a:xfrm>
            <a:off x="8522969" y="4838253"/>
            <a:ext cx="2563016" cy="930089"/>
            <a:chOff x="8259996" y="1940049"/>
            <a:chExt cx="2895526" cy="930089"/>
          </a:xfrm>
        </p:grpSpPr>
        <p:sp>
          <p:nvSpPr>
            <p:cNvPr id="26" name="TextBox 123" descr="e7d195523061f1c0205959036996ad55c215b892a7aac5c0B9ADEF7896FB48F2EF97163A2DE1401E1875DEDC438B7864AD24CA23553DBBBD975DAF4CAD4A2592689FFB6CEE59FFA55B2702D0E5EE29CD9B55C5BEEEF84BA7405ADCC7F2E0B62921FCB8D7302C428D78DF57DE8F7FB27CEDEC1005039AF73485702AA39F667F86BA9E963634351767"/>
            <p:cNvSpPr txBox="1"/>
            <p:nvPr/>
          </p:nvSpPr>
          <p:spPr>
            <a:xfrm>
              <a:off x="8259996" y="1940049"/>
              <a:ext cx="1342289" cy="369332"/>
            </a:xfrm>
            <a:prstGeom prst="rect">
              <a:avLst/>
            </a:prstGeom>
            <a:noFill/>
          </p:spPr>
          <p:txBody>
            <a:bodyPr wrap="none" rtlCol="0" anchor="ctr" anchorCtr="0">
              <a:spAutoFit/>
            </a:bodyPr>
            <a:lstStyle/>
            <a:p>
              <a:r>
                <a:rPr lang="en-US" b="1" dirty="0">
                  <a:solidFill>
                    <a:prstClr val="black">
                      <a:lumMod val="85000"/>
                      <a:lumOff val="15000"/>
                    </a:prstClr>
                  </a:solidFill>
                  <a:cs typeface="+mn-ea"/>
                  <a:sym typeface="+mn-lt"/>
                </a:rPr>
                <a:t>Option 4</a:t>
              </a:r>
              <a:endParaRPr lang="en-US" b="1" dirty="0">
                <a:solidFill>
                  <a:prstClr val="black">
                    <a:lumMod val="85000"/>
                    <a:lumOff val="15000"/>
                  </a:prstClr>
                </a:solidFill>
                <a:cs typeface="+mn-ea"/>
                <a:sym typeface="+mn-lt"/>
              </a:endParaRPr>
            </a:p>
          </p:txBody>
        </p:sp>
        <p:sp>
          <p:nvSpPr>
            <p:cNvPr id="27" name="矩形 26"/>
            <p:cNvSpPr/>
            <p:nvPr/>
          </p:nvSpPr>
          <p:spPr>
            <a:xfrm>
              <a:off x="8259996" y="2316140"/>
              <a:ext cx="2895526" cy="553998"/>
            </a:xfrm>
            <a:prstGeom prst="rect">
              <a:avLst/>
            </a:prstGeom>
          </p:spPr>
          <p:txBody>
            <a:bodyPr wrap="square">
              <a:spAutoFit/>
            </a:bodyPr>
            <a:lstStyle/>
            <a:p>
              <a:r>
                <a:rPr lang="en-US" altLang="zh-CN" sz="1000" dirty="0">
                  <a:solidFill>
                    <a:prstClr val="black">
                      <a:lumMod val="85000"/>
                      <a:lumOff val="15000"/>
                    </a:prstClr>
                  </a:solidFill>
                  <a:cs typeface="+mn-ea"/>
                  <a:sym typeface="+mn-lt"/>
                </a:rPr>
                <a:t>Vivamus Quam Dolor, Tempor Ac Gravida Sit Amet, Porta Fermentum Magna. Aliquam Euismod.</a:t>
              </a:r>
              <a:endParaRPr lang="en-US" altLang="zh-CN" sz="1000" dirty="0">
                <a:solidFill>
                  <a:prstClr val="black">
                    <a:lumMod val="85000"/>
                    <a:lumOff val="15000"/>
                  </a:prstClr>
                </a:solidFill>
                <a:cs typeface="+mn-ea"/>
                <a:sym typeface="+mn-lt"/>
              </a:endParaRPr>
            </a:p>
          </p:txBody>
        </p:sp>
      </p:grpSp>
      <p:grpSp>
        <p:nvGrpSpPr>
          <p:cNvPr id="28" name="组合 27"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GrpSpPr/>
          <p:nvPr/>
        </p:nvGrpSpPr>
        <p:grpSpPr>
          <a:xfrm>
            <a:off x="983680" y="1966583"/>
            <a:ext cx="2563016" cy="930089"/>
            <a:chOff x="8259996" y="1940049"/>
            <a:chExt cx="2895526" cy="930089"/>
          </a:xfrm>
        </p:grpSpPr>
        <p:sp>
          <p:nvSpPr>
            <p:cNvPr id="29" name="TextBox 123" descr="e7d195523061f1c0205959036996ad55c215b892a7aac5c0B9ADEF7896FB48F2EF97163A2DE1401E1875DEDC438B7864AD24CA23553DBBBD975DAF4CAD4A2592689FFB6CEE59FFA55B2702D0E5EE29CD9B55C5BEEEF84BA7405ADCC7F2E0B62921FCB8D7302C428D78DF57DE8F7FB27CEDEC1005039AF73485702AA39F667F86BA9E963634351767"/>
            <p:cNvSpPr txBox="1"/>
            <p:nvPr/>
          </p:nvSpPr>
          <p:spPr>
            <a:xfrm>
              <a:off x="9843973" y="1940049"/>
              <a:ext cx="1273472" cy="369332"/>
            </a:xfrm>
            <a:prstGeom prst="rect">
              <a:avLst/>
            </a:prstGeom>
            <a:noFill/>
          </p:spPr>
          <p:txBody>
            <a:bodyPr wrap="none" rtlCol="0" anchor="ctr" anchorCtr="0">
              <a:spAutoFit/>
            </a:bodyPr>
            <a:lstStyle/>
            <a:p>
              <a:pPr algn="r"/>
              <a:r>
                <a:rPr lang="en-US" b="1" dirty="0">
                  <a:solidFill>
                    <a:prstClr val="black">
                      <a:lumMod val="85000"/>
                      <a:lumOff val="15000"/>
                    </a:prstClr>
                  </a:solidFill>
                  <a:cs typeface="+mn-ea"/>
                  <a:sym typeface="+mn-lt"/>
                </a:rPr>
                <a:t>Option 1</a:t>
              </a:r>
              <a:endParaRPr lang="en-US" b="1" dirty="0">
                <a:solidFill>
                  <a:prstClr val="black">
                    <a:lumMod val="85000"/>
                    <a:lumOff val="15000"/>
                  </a:prstClr>
                </a:solidFill>
                <a:cs typeface="+mn-ea"/>
                <a:sym typeface="+mn-lt"/>
              </a:endParaRPr>
            </a:p>
          </p:txBody>
        </p:sp>
        <p:sp>
          <p:nvSpPr>
            <p:cNvPr id="30" name="矩形 29"/>
            <p:cNvSpPr/>
            <p:nvPr/>
          </p:nvSpPr>
          <p:spPr>
            <a:xfrm>
              <a:off x="8259996" y="2316140"/>
              <a:ext cx="2895526" cy="553998"/>
            </a:xfrm>
            <a:prstGeom prst="rect">
              <a:avLst/>
            </a:prstGeom>
          </p:spPr>
          <p:txBody>
            <a:bodyPr wrap="square">
              <a:spAutoFit/>
            </a:bodyPr>
            <a:lstStyle/>
            <a:p>
              <a:pPr algn="r"/>
              <a:r>
                <a:rPr lang="en-US" altLang="zh-CN" sz="1000" dirty="0">
                  <a:solidFill>
                    <a:prstClr val="black">
                      <a:lumMod val="85000"/>
                      <a:lumOff val="15000"/>
                    </a:prstClr>
                  </a:solidFill>
                  <a:cs typeface="+mn-ea"/>
                  <a:sym typeface="+mn-lt"/>
                </a:rPr>
                <a:t>Vivamus Quam Dolor, Tempor Ac Gravida Sit Amet, Porta Fermentum Magna. Aliquam Euismod.</a:t>
              </a:r>
              <a:endParaRPr lang="en-US" altLang="zh-CN" sz="1000" dirty="0">
                <a:solidFill>
                  <a:prstClr val="black">
                    <a:lumMod val="85000"/>
                    <a:lumOff val="15000"/>
                  </a:prstClr>
                </a:solidFill>
                <a:cs typeface="+mn-ea"/>
                <a:sym typeface="+mn-lt"/>
              </a:endParaRPr>
            </a:p>
          </p:txBody>
        </p:sp>
      </p:grpSp>
      <p:grpSp>
        <p:nvGrpSpPr>
          <p:cNvPr id="31" name="组合 30"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GrpSpPr/>
          <p:nvPr/>
        </p:nvGrpSpPr>
        <p:grpSpPr>
          <a:xfrm>
            <a:off x="983680" y="4838253"/>
            <a:ext cx="2563016" cy="930089"/>
            <a:chOff x="8259996" y="1940049"/>
            <a:chExt cx="2895526" cy="930089"/>
          </a:xfrm>
        </p:grpSpPr>
        <p:sp>
          <p:nvSpPr>
            <p:cNvPr id="32" name="TextBox 123" descr="e7d195523061f1c0205959036996ad55c215b892a7aac5c0B9ADEF7896FB48F2EF97163A2DE1401E1875DEDC438B7864AD24CA23553DBBBD975DAF4CAD4A2592689FFB6CEE59FFA55B2702D0E5EE29CD9B55C5BEEEF84BA7405ADCC7F2E0B62921FCB8D7302C428D78DF57DE8F7FB27CEDEC1005039AF73485702AA39F667F86BA9E963634351767"/>
            <p:cNvSpPr txBox="1"/>
            <p:nvPr/>
          </p:nvSpPr>
          <p:spPr>
            <a:xfrm>
              <a:off x="9776969" y="1940049"/>
              <a:ext cx="1340478" cy="369332"/>
            </a:xfrm>
            <a:prstGeom prst="rect">
              <a:avLst/>
            </a:prstGeom>
            <a:noFill/>
          </p:spPr>
          <p:txBody>
            <a:bodyPr wrap="none" rtlCol="0" anchor="ctr" anchorCtr="0">
              <a:spAutoFit/>
            </a:bodyPr>
            <a:lstStyle/>
            <a:p>
              <a:pPr algn="r"/>
              <a:r>
                <a:rPr lang="en-US" b="1" dirty="0">
                  <a:solidFill>
                    <a:prstClr val="black">
                      <a:lumMod val="85000"/>
                      <a:lumOff val="15000"/>
                    </a:prstClr>
                  </a:solidFill>
                  <a:cs typeface="+mn-ea"/>
                  <a:sym typeface="+mn-lt"/>
                </a:rPr>
                <a:t>Option 3</a:t>
              </a:r>
              <a:endParaRPr lang="en-US" b="1" dirty="0">
                <a:solidFill>
                  <a:prstClr val="black">
                    <a:lumMod val="85000"/>
                    <a:lumOff val="15000"/>
                  </a:prstClr>
                </a:solidFill>
                <a:cs typeface="+mn-ea"/>
                <a:sym typeface="+mn-lt"/>
              </a:endParaRPr>
            </a:p>
          </p:txBody>
        </p:sp>
        <p:sp>
          <p:nvSpPr>
            <p:cNvPr id="33" name="矩形 32"/>
            <p:cNvSpPr/>
            <p:nvPr/>
          </p:nvSpPr>
          <p:spPr>
            <a:xfrm>
              <a:off x="8259996" y="2316140"/>
              <a:ext cx="2895526" cy="553998"/>
            </a:xfrm>
            <a:prstGeom prst="rect">
              <a:avLst/>
            </a:prstGeom>
          </p:spPr>
          <p:txBody>
            <a:bodyPr wrap="square">
              <a:spAutoFit/>
            </a:bodyPr>
            <a:lstStyle/>
            <a:p>
              <a:pPr algn="r"/>
              <a:r>
                <a:rPr lang="en-US" altLang="zh-CN" sz="1000" dirty="0">
                  <a:solidFill>
                    <a:prstClr val="black">
                      <a:lumMod val="85000"/>
                      <a:lumOff val="15000"/>
                    </a:prstClr>
                  </a:solidFill>
                  <a:cs typeface="+mn-ea"/>
                  <a:sym typeface="+mn-lt"/>
                </a:rPr>
                <a:t>Vivamus Quam Dolor, Tempor Ac Gravida Sit Amet, Porta Fermentum Magna. Aliquam Euismod.</a:t>
              </a:r>
              <a:endParaRPr lang="en-US" altLang="zh-CN" sz="1000" dirty="0">
                <a:solidFill>
                  <a:prstClr val="black">
                    <a:lumMod val="85000"/>
                    <a:lumOff val="15000"/>
                  </a:prstClr>
                </a:solidFill>
                <a:cs typeface="+mn-ea"/>
                <a:sym typeface="+mn-lt"/>
              </a:endParaRPr>
            </a:p>
          </p:txBody>
        </p:sp>
      </p:grpSp>
      <p:sp>
        <p:nvSpPr>
          <p:cNvPr id="34" name="矩形 33"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6820411" y="2287976"/>
            <a:ext cx="410690" cy="338554"/>
          </a:xfrm>
          <a:prstGeom prst="rect">
            <a:avLst/>
          </a:prstGeom>
        </p:spPr>
        <p:txBody>
          <a:bodyPr wrap="none">
            <a:spAutoFit/>
          </a:bodyPr>
          <a:lstStyle/>
          <a:p>
            <a:r>
              <a:rPr lang="en-US" altLang="zh-CN" sz="1600" b="1">
                <a:solidFill>
                  <a:prstClr val="white"/>
                </a:solidFill>
                <a:cs typeface="+mn-ea"/>
                <a:sym typeface="+mn-lt"/>
              </a:rPr>
              <a:t>01</a:t>
            </a:r>
            <a:endParaRPr lang="en-US" altLang="zh-CN" sz="1600" b="1" dirty="0">
              <a:solidFill>
                <a:prstClr val="white"/>
              </a:solidFill>
              <a:cs typeface="+mn-ea"/>
              <a:sym typeface="+mn-lt"/>
            </a:endParaRPr>
          </a:p>
        </p:txBody>
      </p:sp>
      <p:sp>
        <p:nvSpPr>
          <p:cNvPr id="35" name="矩形 34"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7166775" y="3701139"/>
            <a:ext cx="457176" cy="338554"/>
          </a:xfrm>
          <a:prstGeom prst="rect">
            <a:avLst/>
          </a:prstGeom>
        </p:spPr>
        <p:txBody>
          <a:bodyPr wrap="none">
            <a:spAutoFit/>
          </a:bodyPr>
          <a:lstStyle/>
          <a:p>
            <a:r>
              <a:rPr lang="en-US" altLang="zh-CN" sz="1600" b="1">
                <a:solidFill>
                  <a:prstClr val="white"/>
                </a:solidFill>
                <a:cs typeface="+mn-ea"/>
                <a:sym typeface="+mn-lt"/>
              </a:rPr>
              <a:t>02</a:t>
            </a:r>
            <a:endParaRPr lang="en-US" altLang="zh-CN" sz="1600" b="1" dirty="0">
              <a:solidFill>
                <a:prstClr val="white"/>
              </a:solidFill>
              <a:cs typeface="+mn-ea"/>
              <a:sym typeface="+mn-lt"/>
            </a:endParaRPr>
          </a:p>
        </p:txBody>
      </p:sp>
      <p:sp>
        <p:nvSpPr>
          <p:cNvPr id="36" name="矩形 35"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5933881" y="4668317"/>
            <a:ext cx="775894" cy="338554"/>
          </a:xfrm>
          <a:prstGeom prst="rect">
            <a:avLst/>
          </a:prstGeom>
        </p:spPr>
        <p:txBody>
          <a:bodyPr wrap="square">
            <a:spAutoFit/>
          </a:bodyPr>
          <a:lstStyle/>
          <a:p>
            <a:r>
              <a:rPr lang="en-US" altLang="zh-CN" sz="1600" b="1">
                <a:solidFill>
                  <a:prstClr val="white"/>
                </a:solidFill>
                <a:cs typeface="+mn-ea"/>
                <a:sym typeface="+mn-lt"/>
              </a:rPr>
              <a:t>03</a:t>
            </a:r>
            <a:endParaRPr lang="en-US" altLang="zh-CN" sz="1600" b="1" dirty="0">
              <a:solidFill>
                <a:prstClr val="white"/>
              </a:solidFill>
              <a:cs typeface="+mn-ea"/>
              <a:sym typeface="+mn-lt"/>
            </a:endParaRPr>
          </a:p>
        </p:txBody>
      </p:sp>
      <p:sp>
        <p:nvSpPr>
          <p:cNvPr id="37" name="矩形 36"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4645248" y="3534885"/>
            <a:ext cx="465192" cy="338554"/>
          </a:xfrm>
          <a:prstGeom prst="rect">
            <a:avLst/>
          </a:prstGeom>
        </p:spPr>
        <p:txBody>
          <a:bodyPr wrap="none">
            <a:spAutoFit/>
          </a:bodyPr>
          <a:lstStyle/>
          <a:p>
            <a:r>
              <a:rPr lang="en-US" altLang="zh-CN" sz="1600" b="1">
                <a:solidFill>
                  <a:prstClr val="white"/>
                </a:solidFill>
                <a:cs typeface="+mn-ea"/>
                <a:sym typeface="+mn-lt"/>
              </a:rPr>
              <a:t>04</a:t>
            </a:r>
            <a:endParaRPr lang="en-US" altLang="zh-CN" sz="1600" b="1" dirty="0">
              <a:solidFill>
                <a:prstClr val="white"/>
              </a:solidFill>
              <a:cs typeface="+mn-ea"/>
              <a:sym typeface="+mn-lt"/>
            </a:endParaRPr>
          </a:p>
        </p:txBody>
      </p:sp>
      <p:sp>
        <p:nvSpPr>
          <p:cNvPr id="2" name="e7d195523061f1c0" descr="e7d195523061f1c0205959036996ad55c215b892a7aac5c0B9ADEF7896FB48F2EF97163A2DE1401E1875DEDC438B7864AD24CA23553DBBBD975DAF4CAD4A2592689FFB6CEE59FFA55B2702D0E5EE29CDFC7DD6D4C22D17AEBF0859EEF13D94F7618A7158DD5E6CBFFCD3378BED4BE408AACF7028107ED13DF3401F841188AA6377254543678C99A2" hidden="1"/>
          <p:cNvSpPr txBox="1"/>
          <p:nvPr/>
        </p:nvSpPr>
        <p:spPr>
          <a:xfrm>
            <a:off x="-355600" y="1803400"/>
            <a:ext cx="291618" cy="1016000"/>
          </a:xfrm>
          <a:prstGeom prst="rect">
            <a:avLst/>
          </a:prstGeom>
          <a:noFill/>
        </p:spPr>
        <p:txBody>
          <a:bodyPr vert="wordArtVert" rtlCol="0">
            <a:spAutoFit/>
          </a:bodyPr>
          <a:lstStyle/>
          <a:p>
            <a:r>
              <a:rPr lang="en-US" altLang="zh-CN" sz="100">
                <a:cs typeface="+mn-ea"/>
                <a:sym typeface="+mn-lt"/>
              </a:rPr>
              <a:t>e7d195523061f1c0205959036996ad55c215b892a7aac5c0B9ADEF7896FB48F2EF97163A2DE1401E1875DEDC438B7864AD24CA23553DBBBD975DAF4CAD4A2592689FFB6CEE59FFA55B2702D0E5EE29CDFC7DD6D4C22D17AEBF0859EEF13D94F7618A7158DD5E6CBFFCD3378BED4BE408AACF7028107ED13DF3401F841188AA6377254543678C99A2</a:t>
            </a:r>
            <a:endParaRPr lang="zh-CN" altLang="en-US" sz="100">
              <a:cs typeface="+mn-ea"/>
              <a:sym typeface="+mn-l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更多免费资料到淘宝店铺：三老爹设计素材基地 (32)"/>
          <p:cNvPicPr>
            <a:picLocks noChangeAspect="1"/>
          </p:cNvPicPr>
          <p:nvPr/>
        </p:nvPicPr>
        <p:blipFill>
          <a:blip r:embed="rId1"/>
          <a:stretch>
            <a:fillRect/>
          </a:stretch>
        </p:blipFill>
        <p:spPr>
          <a:xfrm rot="10800000">
            <a:off x="0" y="0"/>
            <a:ext cx="12192000" cy="6858000"/>
          </a:xfrm>
          <a:prstGeom prst="rect">
            <a:avLst/>
          </a:prstGeom>
        </p:spPr>
      </p:pic>
      <p:grpSp>
        <p:nvGrpSpPr>
          <p:cNvPr id="26" name="组合 25"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GrpSpPr/>
          <p:nvPr/>
        </p:nvGrpSpPr>
        <p:grpSpPr>
          <a:xfrm>
            <a:off x="2303368" y="2530555"/>
            <a:ext cx="4860925" cy="1057358"/>
            <a:chOff x="4050956" y="2932517"/>
            <a:chExt cx="5422078" cy="1057358"/>
          </a:xfrm>
        </p:grpSpPr>
        <p:sp>
          <p:nvSpPr>
            <p:cNvPr id="27" name="矩形 26" descr="e7d195523061f1c0205959036996ad55c215b892a7aac5c0B9ADEF7896FB48F2EF97163A2DE1401E1875DEDC438B7864AD24CA23553DBBBD975DAF4CAD4A2592689FFB6CEE59FFA55B2702D0E5EE29CD5E6853F10A6E3885CDDD34B70C7B557EDC68C23528BBA84DFAD3C0E3C8138120EED699A8782B1640CE08A9EAB565CA97BA1566749A9173E9"/>
            <p:cNvSpPr/>
            <p:nvPr/>
          </p:nvSpPr>
          <p:spPr>
            <a:xfrm>
              <a:off x="4050956" y="2932517"/>
              <a:ext cx="5422078"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6600" b="1" spc="-150" dirty="0">
                  <a:ln w="76200">
                    <a:noFill/>
                  </a:ln>
                  <a:solidFill>
                    <a:schemeClr val="tx1"/>
                  </a:solidFill>
                  <a:latin typeface="庞门正道细线体" panose="02010600030101010101" charset="-122"/>
                  <a:ea typeface="庞门正道细线体" panose="02010600030101010101" charset="-122"/>
                  <a:cs typeface="+mn-ea"/>
                  <a:sym typeface="+mn-lt"/>
                </a:rPr>
                <a:t>PART 03</a:t>
              </a:r>
              <a:endParaRPr lang="en-US" altLang="zh-CN" sz="6600" b="1" spc="-150" dirty="0">
                <a:ln w="76200">
                  <a:noFill/>
                </a:ln>
                <a:solidFill>
                  <a:schemeClr val="tx1"/>
                </a:solidFill>
                <a:latin typeface="庞门正道细线体" panose="02010600030101010101" charset="-122"/>
                <a:ea typeface="庞门正道细线体" panose="02010600030101010101" charset="-122"/>
                <a:cs typeface="+mn-ea"/>
                <a:sym typeface="+mn-lt"/>
              </a:endParaRPr>
            </a:p>
          </p:txBody>
        </p:sp>
        <p:sp>
          <p:nvSpPr>
            <p:cNvPr id="28" name="Rectangle 3" descr="e7d195523061f1c0205959036996ad55c215b892a7aac5c0B9ADEF7896FB48F2EF97163A2DE1401E1875DEDC438B7864AD24CA23553DBBBD975DAF4CAD4A2592689FFB6CEE59FFA55B2702D0E5EE29CD5E6853F10A6E3885CDDD34B70C7B557EDC68C23528BBA84DFAD3C0E3C8138120EED699A8782B1640CE08A9EAB565CA97BA1566749A9173E9"/>
            <p:cNvSpPr txBox="1">
              <a:spLocks noChangeArrowheads="1"/>
            </p:cNvSpPr>
            <p:nvPr/>
          </p:nvSpPr>
          <p:spPr bwMode="auto">
            <a:xfrm>
              <a:off x="4050956" y="3726084"/>
              <a:ext cx="4038944" cy="263791"/>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a:r>
                <a:rPr lang="en-US" altLang="ko-KR" sz="1100" b="0" dirty="0">
                  <a:ln w="38100">
                    <a:noFill/>
                  </a:ln>
                  <a:solidFill>
                    <a:schemeClr val="tx1"/>
                  </a:solidFill>
                  <a:effectLst/>
                  <a:latin typeface="庞门正道细线体" panose="02010600030101010101" charset="-122"/>
                  <a:ea typeface="庞门正道细线体" panose="02010600030101010101" charset="-122"/>
                  <a:cs typeface="+mn-ea"/>
                  <a:sym typeface="+mn-lt"/>
                </a:rPr>
                <a:t>Create Your Owe Business</a:t>
              </a:r>
              <a:endParaRPr lang="en-US" altLang="ko-KR" sz="1100" b="0" dirty="0">
                <a:ln w="38100">
                  <a:noFill/>
                </a:ln>
                <a:solidFill>
                  <a:schemeClr val="tx1"/>
                </a:solidFill>
                <a:effectLst/>
                <a:latin typeface="庞门正道细线体" panose="02010600030101010101" charset="-122"/>
                <a:ea typeface="庞门正道细线体" panose="02010600030101010101" charset="-122"/>
                <a:cs typeface="+mn-ea"/>
                <a:sym typeface="+mn-lt"/>
              </a:endParaRPr>
            </a:p>
          </p:txBody>
        </p:sp>
      </p:grpSp>
      <p:sp>
        <p:nvSpPr>
          <p:cNvPr id="29" name="TextBox 6"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txBox="1"/>
          <p:nvPr/>
        </p:nvSpPr>
        <p:spPr>
          <a:xfrm>
            <a:off x="2303368" y="3964703"/>
            <a:ext cx="4604812" cy="715581"/>
          </a:xfrm>
          <a:prstGeom prst="rect">
            <a:avLst/>
          </a:prstGeom>
          <a:noFill/>
        </p:spPr>
        <p:txBody>
          <a:bodyPr wrap="square" rtlCol="0">
            <a:spAutoFit/>
          </a:bodyPr>
          <a:lstStyle/>
          <a:p>
            <a:pPr algn="just">
              <a:lnSpc>
                <a:spcPct val="150000"/>
              </a:lnSpc>
            </a:pPr>
            <a:r>
              <a:rPr lang="en-US" sz="900" dirty="0">
                <a:solidFill>
                  <a:schemeClr val="tx1"/>
                </a:solidFill>
                <a:latin typeface="庞门正道细线体" panose="02010600030101010101" charset="-122"/>
                <a:ea typeface="庞门正道细线体" panose="02010600030101010101" charset="-122"/>
                <a:cs typeface="+mn-ea"/>
                <a:sym typeface="+mn-lt"/>
              </a:rPr>
              <a:t>One-sheet fire up your browser golden goose, or prairie dogging, so come up with something buzzworthy, yet new economy but viral engagement. Even dead cats bounce. Competently matrix economically sound channels.</a:t>
            </a:r>
            <a:endParaRPr lang="en-US" sz="900" dirty="0">
              <a:solidFill>
                <a:schemeClr val="tx1"/>
              </a:solidFill>
              <a:latin typeface="庞门正道细线体" panose="02010600030101010101" charset="-122"/>
              <a:ea typeface="庞门正道细线体" panose="02010600030101010101" charset="-122"/>
              <a:cs typeface="+mn-ea"/>
              <a:sym typeface="+mn-lt"/>
            </a:endParaRPr>
          </a:p>
        </p:txBody>
      </p:sp>
      <p:sp>
        <p:nvSpPr>
          <p:cNvPr id="30" name="矩形 29"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2407207" y="4937701"/>
            <a:ext cx="580318" cy="17735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prstClr val="white"/>
              </a:solidFill>
              <a:cs typeface="+mn-ea"/>
              <a:sym typeface="+mn-lt"/>
            </a:endParaRPr>
          </a:p>
        </p:txBody>
      </p:sp>
      <p:sp>
        <p:nvSpPr>
          <p:cNvPr id="2" name="e7d195523061f1c0" descr="e7d195523061f1c0205959036996ad55c215b892a7aac5c0B9ADEF7896FB48F2EF97163A2DE1401E1875DEDC438B7864AD24CA23553DBBBD975DAF4CAD4A2592689FFB6CEE59FFA55B2702D0E5EE29CDFC7DD6D4C22D17AEBF0859EEF13D94F7618A7158DD5E6CBFFCD3378BED4BE408AACF7028107ED13DF3401F841188AA6377254543678C99A2" hidden="1"/>
          <p:cNvSpPr txBox="1"/>
          <p:nvPr/>
        </p:nvSpPr>
        <p:spPr>
          <a:xfrm>
            <a:off x="-355600" y="1803400"/>
            <a:ext cx="291618" cy="1016000"/>
          </a:xfrm>
          <a:prstGeom prst="rect">
            <a:avLst/>
          </a:prstGeom>
          <a:noFill/>
        </p:spPr>
        <p:txBody>
          <a:bodyPr vert="wordArtVert" rtlCol="0">
            <a:spAutoFit/>
          </a:bodyPr>
          <a:lstStyle/>
          <a:p>
            <a:r>
              <a:rPr lang="en-US" altLang="zh-CN" sz="100">
                <a:cs typeface="+mn-ea"/>
                <a:sym typeface="+mn-lt"/>
              </a:rPr>
              <a:t>e7d195523061f1c0205959036996ad55c215b892a7aac5c0B9ADEF7896FB48F2EF97163A2DE1401E1875DEDC438B7864AD24CA23553DBBBD975DAF4CAD4A2592689FFB6CEE59FFA55B2702D0E5EE29CDFC7DD6D4C22D17AEBF0859EEF13D94F7618A7158DD5E6CBFFCD3378BED4BE408AACF7028107ED13DF3401F841188AA6377254543678C99A2</a:t>
            </a:r>
            <a:endParaRPr lang="zh-CN" altLang="en-US" sz="100">
              <a:cs typeface="+mn-ea"/>
              <a:sym typeface="+mn-l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6000">
              <a:srgbClr val="F3F3F3"/>
            </a:gs>
            <a:gs pos="90099">
              <a:srgbClr val="FCFCFC"/>
            </a:gs>
            <a:gs pos="31000">
              <a:srgbClr val="FCFCFC"/>
            </a:gs>
          </a:gsLst>
          <a:lin ang="5400000" scaled="1"/>
        </a:gradFill>
        <a:effectLst/>
      </p:bgPr>
    </p:bg>
    <p:spTree>
      <p:nvGrpSpPr>
        <p:cNvPr id="1" name=""/>
        <p:cNvGrpSpPr/>
        <p:nvPr/>
      </p:nvGrpSpPr>
      <p:grpSpPr>
        <a:xfrm>
          <a:off x="0" y="0"/>
          <a:ext cx="0" cy="0"/>
          <a:chOff x="0" y="0"/>
          <a:chExt cx="0" cy="0"/>
        </a:xfrm>
      </p:grpSpPr>
      <p:pic>
        <p:nvPicPr>
          <p:cNvPr id="18" name="图片 17" descr="更多免费资料到淘宝店铺：三老爹设计素材基地 (6)"/>
          <p:cNvPicPr>
            <a:picLocks noChangeAspect="1"/>
          </p:cNvPicPr>
          <p:nvPr/>
        </p:nvPicPr>
        <p:blipFill>
          <a:blip r:embed="rId1"/>
          <a:stretch>
            <a:fillRect/>
          </a:stretch>
        </p:blipFill>
        <p:spPr>
          <a:xfrm rot="5400000">
            <a:off x="2661285" y="-2672715"/>
            <a:ext cx="6869430" cy="12191365"/>
          </a:xfrm>
          <a:prstGeom prst="rect">
            <a:avLst/>
          </a:prstGeom>
        </p:spPr>
      </p:pic>
      <p:grpSp>
        <p:nvGrpSpPr>
          <p:cNvPr id="14" name="组合 13"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GrpSpPr/>
          <p:nvPr/>
        </p:nvGrpSpPr>
        <p:grpSpPr>
          <a:xfrm>
            <a:off x="1308536" y="335838"/>
            <a:ext cx="3847630" cy="744289"/>
            <a:chOff x="1369353" y="30644"/>
            <a:chExt cx="3308665" cy="744289"/>
          </a:xfrm>
        </p:grpSpPr>
        <p:sp>
          <p:nvSpPr>
            <p:cNvPr id="15" name="矩形 14" descr="e7d195523061f1c0205959036996ad55c215b892a7aac5c0B9ADEF7896FB48F2EF97163A2DE1401E1875DEDC438B7864AD24CA23553DBBBD975DAF4CAD4A2592689FFB6CEE59FFA55B2702D0E5EE29CDFC0DD98BC7D6A39A0A46E3600E3A67A1DE1989CEA5E5EF96C2D0BCA79EB0773B850273333E3489919CC0BC16112CE4CA6736EF81692E25B4"/>
            <p:cNvSpPr/>
            <p:nvPr/>
          </p:nvSpPr>
          <p:spPr>
            <a:xfrm>
              <a:off x="1369353" y="30644"/>
              <a:ext cx="3308665"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3200" b="1" dirty="0">
                  <a:solidFill>
                    <a:schemeClr val="tx1"/>
                  </a:solidFill>
                  <a:latin typeface="庞门正道细线体" panose="02010600030101010101" charset="-122"/>
                  <a:ea typeface="庞门正道细线体" panose="02010600030101010101" charset="-122"/>
                  <a:cs typeface="+mn-ea"/>
                  <a:sym typeface="+mn-lt"/>
                </a:rPr>
                <a:t>Business Pinot</a:t>
              </a:r>
              <a:endParaRPr lang="en-US" altLang="zh-CN" sz="3200" b="1" dirty="0">
                <a:solidFill>
                  <a:schemeClr val="tx1"/>
                </a:solidFill>
                <a:latin typeface="庞门正道细线体" panose="02010600030101010101" charset="-122"/>
                <a:ea typeface="庞门正道细线体" panose="02010600030101010101" charset="-122"/>
                <a:cs typeface="+mn-ea"/>
                <a:sym typeface="+mn-lt"/>
              </a:endParaRPr>
            </a:p>
          </p:txBody>
        </p:sp>
        <p:sp>
          <p:nvSpPr>
            <p:cNvPr id="16" name="矩形 15"/>
            <p:cNvSpPr/>
            <p:nvPr/>
          </p:nvSpPr>
          <p:spPr>
            <a:xfrm>
              <a:off x="1369353" y="521017"/>
              <a:ext cx="3308665" cy="253916"/>
            </a:xfrm>
            <a:prstGeom prst="rect">
              <a:avLst/>
            </a:prstGeom>
          </p:spPr>
          <p:txBody>
            <a:bodyPr wrap="square">
              <a:spAutoFit/>
            </a:bodyPr>
            <a:lstStyle/>
            <a:p>
              <a:pPr algn="dist"/>
              <a:r>
                <a:rPr lang="en-US" altLang="zh-CN" sz="1050">
                  <a:solidFill>
                    <a:schemeClr val="bg1">
                      <a:lumMod val="75000"/>
                    </a:schemeClr>
                  </a:solidFill>
                  <a:cs typeface="+mn-ea"/>
                  <a:sym typeface="+mn-lt"/>
                </a:rPr>
                <a:t>. </a:t>
              </a:r>
              <a:endParaRPr lang="en-US" altLang="zh-CN" sz="1050" dirty="0">
                <a:solidFill>
                  <a:schemeClr val="bg1">
                    <a:lumMod val="75000"/>
                  </a:schemeClr>
                </a:solidFill>
                <a:cs typeface="+mn-ea"/>
                <a:sym typeface="+mn-lt"/>
              </a:endParaRPr>
            </a:p>
          </p:txBody>
        </p:sp>
      </p:grpSp>
      <p:grpSp>
        <p:nvGrpSpPr>
          <p:cNvPr id="2" name="组合 1"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GrpSpPr/>
          <p:nvPr/>
        </p:nvGrpSpPr>
        <p:grpSpPr>
          <a:xfrm>
            <a:off x="662154" y="4588327"/>
            <a:ext cx="10878206" cy="1861987"/>
            <a:chOff x="1374464" y="7314907"/>
            <a:chExt cx="20111073" cy="3442345"/>
          </a:xfrm>
        </p:grpSpPr>
        <p:sp>
          <p:nvSpPr>
            <p:cNvPr id="6" name="TextBox 3"/>
            <p:cNvSpPr txBox="1"/>
            <p:nvPr/>
          </p:nvSpPr>
          <p:spPr>
            <a:xfrm>
              <a:off x="1374464" y="8879547"/>
              <a:ext cx="5512445" cy="1875980"/>
            </a:xfrm>
            <a:prstGeom prst="rect">
              <a:avLst/>
            </a:prstGeom>
            <a:noFill/>
          </p:spPr>
          <p:txBody>
            <a:bodyPr wrap="square" rtlCol="0">
              <a:spAutoFit/>
            </a:bodyPr>
            <a:lstStyle/>
            <a:p>
              <a:pPr algn="ctr"/>
              <a:r>
                <a:rPr lang="en-US" sz="1200" b="1">
                  <a:solidFill>
                    <a:schemeClr val="tx1"/>
                  </a:solidFill>
                  <a:latin typeface="庞门正道细线体" panose="02010600030101010101" charset="-122"/>
                  <a:ea typeface="庞门正道细线体" panose="02010600030101010101" charset="-122"/>
                  <a:cs typeface="+mn-ea"/>
                  <a:sym typeface="+mn-lt"/>
                </a:rPr>
                <a:t>Luxury Service Name</a:t>
              </a:r>
              <a:endParaRPr lang="en-US" sz="1200" b="1">
                <a:solidFill>
                  <a:schemeClr val="tx1"/>
                </a:solidFill>
                <a:latin typeface="庞门正道细线体" panose="02010600030101010101" charset="-122"/>
                <a:ea typeface="庞门正道细线体" panose="02010600030101010101" charset="-122"/>
                <a:cs typeface="+mn-ea"/>
                <a:sym typeface="+mn-lt"/>
              </a:endParaRPr>
            </a:p>
            <a:p>
              <a:pPr algn="ctr"/>
              <a:endParaRPr lang="en-US" sz="1200" b="1">
                <a:solidFill>
                  <a:schemeClr val="tx1"/>
                </a:solidFill>
                <a:latin typeface="庞门正道细线体" panose="02010600030101010101" charset="-122"/>
                <a:ea typeface="庞门正道细线体" panose="02010600030101010101" charset="-122"/>
                <a:cs typeface="+mn-ea"/>
                <a:sym typeface="+mn-lt"/>
              </a:endParaRPr>
            </a:p>
            <a:p>
              <a:pPr algn="ctr">
                <a:lnSpc>
                  <a:spcPct val="150000"/>
                </a:lnSpc>
              </a:pPr>
              <a:r>
                <a:rPr lang="en-US" sz="1200">
                  <a:solidFill>
                    <a:schemeClr val="tx1"/>
                  </a:solidFill>
                  <a:latin typeface="庞门正道细线体" panose="02010600030101010101" charset="-122"/>
                  <a:ea typeface="庞门正道细线体" panose="02010600030101010101" charset="-122"/>
                  <a:cs typeface="+mn-ea"/>
                  <a:sym typeface="+mn-lt"/>
                </a:rPr>
                <a:t>Luxury is the perfect solution for all of your presentation needs. </a:t>
              </a:r>
              <a:endParaRPr lang="en-US" sz="1200">
                <a:solidFill>
                  <a:schemeClr val="tx1"/>
                </a:solidFill>
                <a:latin typeface="庞门正道细线体" panose="02010600030101010101" charset="-122"/>
                <a:ea typeface="庞门正道细线体" panose="02010600030101010101" charset="-122"/>
                <a:cs typeface="+mn-ea"/>
                <a:sym typeface="+mn-lt"/>
              </a:endParaRPr>
            </a:p>
          </p:txBody>
        </p:sp>
        <p:sp>
          <p:nvSpPr>
            <p:cNvPr id="7" name="Oval 5"/>
            <p:cNvSpPr/>
            <p:nvPr/>
          </p:nvSpPr>
          <p:spPr>
            <a:xfrm>
              <a:off x="10884224" y="7314907"/>
              <a:ext cx="1097280" cy="109728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65000"/>
                    <a:lumOff val="35000"/>
                  </a:schemeClr>
                </a:solidFill>
                <a:cs typeface="+mn-ea"/>
                <a:sym typeface="+mn-lt"/>
              </a:endParaRPr>
            </a:p>
          </p:txBody>
        </p:sp>
        <p:sp>
          <p:nvSpPr>
            <p:cNvPr id="8" name="Shape 2529"/>
            <p:cNvSpPr/>
            <p:nvPr/>
          </p:nvSpPr>
          <p:spPr>
            <a:xfrm>
              <a:off x="11231952" y="7587294"/>
              <a:ext cx="401824" cy="552505"/>
            </a:xfrm>
            <a:custGeom>
              <a:avLst/>
              <a:gdLst/>
              <a:ahLst/>
              <a:cxnLst>
                <a:cxn ang="0">
                  <a:pos x="wd2" y="hd2"/>
                </a:cxn>
                <a:cxn ang="5400000">
                  <a:pos x="wd2" y="hd2"/>
                </a:cxn>
                <a:cxn ang="10800000">
                  <a:pos x="wd2" y="hd2"/>
                </a:cxn>
                <a:cxn ang="16200000">
                  <a:pos x="wd2" y="hd2"/>
                </a:cxn>
              </a:cxnLst>
              <a:rect l="0" t="0" r="r" b="b"/>
              <a:pathLst>
                <a:path w="21600" h="21600" extrusionOk="0">
                  <a:moveTo>
                    <a:pt x="11475" y="15573"/>
                  </a:moveTo>
                  <a:lnTo>
                    <a:pt x="11475" y="16200"/>
                  </a:lnTo>
                  <a:cubicBezTo>
                    <a:pt x="11475" y="16471"/>
                    <a:pt x="11172" y="16691"/>
                    <a:pt x="10800" y="16691"/>
                  </a:cubicBezTo>
                  <a:cubicBezTo>
                    <a:pt x="10428" y="16691"/>
                    <a:pt x="10125" y="16471"/>
                    <a:pt x="10125" y="16200"/>
                  </a:cubicBezTo>
                  <a:lnTo>
                    <a:pt x="10125" y="15573"/>
                  </a:lnTo>
                  <a:cubicBezTo>
                    <a:pt x="9723" y="15403"/>
                    <a:pt x="9450" y="15090"/>
                    <a:pt x="9450" y="14727"/>
                  </a:cubicBezTo>
                  <a:cubicBezTo>
                    <a:pt x="9450" y="14185"/>
                    <a:pt x="10055" y="13745"/>
                    <a:pt x="10800" y="13745"/>
                  </a:cubicBezTo>
                  <a:cubicBezTo>
                    <a:pt x="11545" y="13745"/>
                    <a:pt x="12150" y="14185"/>
                    <a:pt x="12150" y="14727"/>
                  </a:cubicBezTo>
                  <a:cubicBezTo>
                    <a:pt x="12150" y="15090"/>
                    <a:pt x="11876" y="15403"/>
                    <a:pt x="11475" y="15573"/>
                  </a:cubicBezTo>
                  <a:moveTo>
                    <a:pt x="10800" y="12764"/>
                  </a:moveTo>
                  <a:cubicBezTo>
                    <a:pt x="9309" y="12764"/>
                    <a:pt x="8100" y="13643"/>
                    <a:pt x="8100" y="14727"/>
                  </a:cubicBezTo>
                  <a:cubicBezTo>
                    <a:pt x="8100" y="15232"/>
                    <a:pt x="8369" y="15686"/>
                    <a:pt x="8798" y="16034"/>
                  </a:cubicBezTo>
                  <a:cubicBezTo>
                    <a:pt x="8789" y="16089"/>
                    <a:pt x="8775" y="16143"/>
                    <a:pt x="8775" y="16200"/>
                  </a:cubicBezTo>
                  <a:cubicBezTo>
                    <a:pt x="8775" y="17014"/>
                    <a:pt x="9681" y="17673"/>
                    <a:pt x="10800" y="17673"/>
                  </a:cubicBezTo>
                  <a:cubicBezTo>
                    <a:pt x="11919" y="17673"/>
                    <a:pt x="12825" y="17014"/>
                    <a:pt x="12825" y="16200"/>
                  </a:cubicBezTo>
                  <a:cubicBezTo>
                    <a:pt x="12825" y="16143"/>
                    <a:pt x="12810" y="16089"/>
                    <a:pt x="12802" y="16034"/>
                  </a:cubicBezTo>
                  <a:cubicBezTo>
                    <a:pt x="13231" y="15687"/>
                    <a:pt x="13500" y="15232"/>
                    <a:pt x="13500" y="14727"/>
                  </a:cubicBezTo>
                  <a:cubicBezTo>
                    <a:pt x="13500" y="13643"/>
                    <a:pt x="12291" y="12764"/>
                    <a:pt x="10800" y="12764"/>
                  </a:cubicBezTo>
                  <a:moveTo>
                    <a:pt x="20250" y="19636"/>
                  </a:moveTo>
                  <a:cubicBezTo>
                    <a:pt x="20250" y="20179"/>
                    <a:pt x="19645" y="20618"/>
                    <a:pt x="18900" y="20618"/>
                  </a:cubicBezTo>
                  <a:lnTo>
                    <a:pt x="2700" y="20618"/>
                  </a:lnTo>
                  <a:cubicBezTo>
                    <a:pt x="1955" y="20618"/>
                    <a:pt x="1350" y="20179"/>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18900" y="8836"/>
                  </a:moveTo>
                  <a:lnTo>
                    <a:pt x="18900" y="5891"/>
                  </a:lnTo>
                  <a:cubicBezTo>
                    <a:pt x="18900" y="2638"/>
                    <a:pt x="15273" y="0"/>
                    <a:pt x="10800" y="0"/>
                  </a:cubicBezTo>
                  <a:cubicBezTo>
                    <a:pt x="6327" y="0"/>
                    <a:pt x="2700" y="2638"/>
                    <a:pt x="2700" y="5891"/>
                  </a:cubicBezTo>
                  <a:cubicBezTo>
                    <a:pt x="2700" y="6162"/>
                    <a:pt x="3003" y="6382"/>
                    <a:pt x="3375" y="6382"/>
                  </a:cubicBezTo>
                  <a:cubicBezTo>
                    <a:pt x="3747" y="6382"/>
                    <a:pt x="4050" y="6162"/>
                    <a:pt x="4050" y="5891"/>
                  </a:cubicBezTo>
                  <a:cubicBezTo>
                    <a:pt x="4050" y="3180"/>
                    <a:pt x="7072" y="982"/>
                    <a:pt x="10800" y="982"/>
                  </a:cubicBezTo>
                  <a:cubicBezTo>
                    <a:pt x="14528" y="982"/>
                    <a:pt x="17550" y="3180"/>
                    <a:pt x="17550" y="5891"/>
                  </a:cubicBezTo>
                  <a:lnTo>
                    <a:pt x="17550" y="8836"/>
                  </a:ln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path>
              </a:pathLst>
            </a:custGeom>
            <a:solidFill>
              <a:schemeClr val="bg1"/>
            </a:solidFill>
            <a:ln w="12700">
              <a:miter lim="400000"/>
            </a:ln>
          </p:spPr>
          <p:txBody>
            <a:bodyPr lIns="19725" tIns="19725" rIns="19725" bIns="19725" anchor="ctr"/>
            <a:lstStyle/>
            <a:p>
              <a:pPr defTabSz="23685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050">
                <a:solidFill>
                  <a:schemeClr val="tx1">
                    <a:lumMod val="65000"/>
                    <a:lumOff val="35000"/>
                  </a:schemeClr>
                </a:solidFill>
                <a:cs typeface="+mn-ea"/>
                <a:sym typeface="+mn-lt"/>
              </a:endParaRPr>
            </a:p>
          </p:txBody>
        </p:sp>
        <p:sp>
          <p:nvSpPr>
            <p:cNvPr id="9" name="Oval 8"/>
            <p:cNvSpPr/>
            <p:nvPr/>
          </p:nvSpPr>
          <p:spPr>
            <a:xfrm>
              <a:off x="3582047" y="7314907"/>
              <a:ext cx="1097280" cy="109728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65000"/>
                    <a:lumOff val="35000"/>
                  </a:schemeClr>
                </a:solidFill>
                <a:cs typeface="+mn-ea"/>
                <a:sym typeface="+mn-lt"/>
              </a:endParaRPr>
            </a:p>
          </p:txBody>
        </p:sp>
        <p:sp>
          <p:nvSpPr>
            <p:cNvPr id="10" name="Shape 2538"/>
            <p:cNvSpPr/>
            <p:nvPr/>
          </p:nvSpPr>
          <p:spPr>
            <a:xfrm>
              <a:off x="3904661" y="7587294"/>
              <a:ext cx="452051" cy="552506"/>
            </a:xfrm>
            <a:custGeom>
              <a:avLst/>
              <a:gdLst/>
              <a:ahLst/>
              <a:cxnLst>
                <a:cxn ang="0">
                  <a:pos x="wd2" y="hd2"/>
                </a:cxn>
                <a:cxn ang="5400000">
                  <a:pos x="wd2" y="hd2"/>
                </a:cxn>
                <a:cxn ang="10800000">
                  <a:pos x="wd2" y="hd2"/>
                </a:cxn>
                <a:cxn ang="16200000">
                  <a:pos x="wd2" y="hd2"/>
                </a:cxn>
              </a:cxnLst>
              <a:rect l="0" t="0" r="r" b="b"/>
              <a:pathLst>
                <a:path w="21600" h="21600" extrusionOk="0">
                  <a:moveTo>
                    <a:pt x="20400" y="5891"/>
                  </a:moveTo>
                  <a:lnTo>
                    <a:pt x="1200" y="5891"/>
                  </a:lnTo>
                  <a:lnTo>
                    <a:pt x="1200" y="3927"/>
                  </a:lnTo>
                  <a:lnTo>
                    <a:pt x="6000" y="3927"/>
                  </a:lnTo>
                  <a:cubicBezTo>
                    <a:pt x="6000" y="4469"/>
                    <a:pt x="6538" y="4909"/>
                    <a:pt x="7200" y="4909"/>
                  </a:cubicBezTo>
                  <a:lnTo>
                    <a:pt x="14400" y="4909"/>
                  </a:lnTo>
                  <a:cubicBezTo>
                    <a:pt x="15062" y="4909"/>
                    <a:pt x="15600" y="4469"/>
                    <a:pt x="15600" y="3927"/>
                  </a:cubicBezTo>
                  <a:lnTo>
                    <a:pt x="20400" y="3927"/>
                  </a:lnTo>
                  <a:cubicBezTo>
                    <a:pt x="20400" y="3927"/>
                    <a:pt x="20400" y="5891"/>
                    <a:pt x="20400" y="5891"/>
                  </a:cubicBezTo>
                  <a:close/>
                  <a:moveTo>
                    <a:pt x="20400" y="20618"/>
                  </a:moveTo>
                  <a:lnTo>
                    <a:pt x="1200" y="20618"/>
                  </a:lnTo>
                  <a:lnTo>
                    <a:pt x="1200" y="6873"/>
                  </a:lnTo>
                  <a:lnTo>
                    <a:pt x="20400" y="6873"/>
                  </a:lnTo>
                  <a:cubicBezTo>
                    <a:pt x="20400" y="6873"/>
                    <a:pt x="20400" y="20618"/>
                    <a:pt x="20400" y="20618"/>
                  </a:cubicBezTo>
                  <a:close/>
                  <a:moveTo>
                    <a:pt x="7200" y="1964"/>
                  </a:moveTo>
                  <a:lnTo>
                    <a:pt x="14400" y="1964"/>
                  </a:lnTo>
                  <a:lnTo>
                    <a:pt x="14400" y="3927"/>
                  </a:lnTo>
                  <a:lnTo>
                    <a:pt x="7200" y="3927"/>
                  </a:lnTo>
                  <a:cubicBezTo>
                    <a:pt x="7200" y="3927"/>
                    <a:pt x="7200" y="1964"/>
                    <a:pt x="7200" y="1964"/>
                  </a:cubicBezTo>
                  <a:close/>
                  <a:moveTo>
                    <a:pt x="20400" y="2945"/>
                  </a:moveTo>
                  <a:lnTo>
                    <a:pt x="15600" y="2945"/>
                  </a:lnTo>
                  <a:lnTo>
                    <a:pt x="15600" y="1964"/>
                  </a:lnTo>
                  <a:cubicBezTo>
                    <a:pt x="15600" y="1422"/>
                    <a:pt x="15062" y="982"/>
                    <a:pt x="14400" y="982"/>
                  </a:cubicBezTo>
                  <a:lnTo>
                    <a:pt x="12000" y="982"/>
                  </a:lnTo>
                  <a:cubicBezTo>
                    <a:pt x="12000" y="440"/>
                    <a:pt x="11462" y="0"/>
                    <a:pt x="10800" y="0"/>
                  </a:cubicBezTo>
                  <a:cubicBezTo>
                    <a:pt x="10138" y="0"/>
                    <a:pt x="9600" y="440"/>
                    <a:pt x="9600" y="982"/>
                  </a:cubicBezTo>
                  <a:lnTo>
                    <a:pt x="7200" y="982"/>
                  </a:lnTo>
                  <a:cubicBezTo>
                    <a:pt x="6538" y="982"/>
                    <a:pt x="6000" y="1422"/>
                    <a:pt x="6000" y="1964"/>
                  </a:cubicBezTo>
                  <a:lnTo>
                    <a:pt x="6000" y="2945"/>
                  </a:lnTo>
                  <a:lnTo>
                    <a:pt x="1200" y="2945"/>
                  </a:lnTo>
                  <a:cubicBezTo>
                    <a:pt x="538" y="2945"/>
                    <a:pt x="0" y="3386"/>
                    <a:pt x="0" y="3927"/>
                  </a:cubicBezTo>
                  <a:lnTo>
                    <a:pt x="0" y="20618"/>
                  </a:lnTo>
                  <a:cubicBezTo>
                    <a:pt x="0" y="21160"/>
                    <a:pt x="538" y="21600"/>
                    <a:pt x="1200" y="21600"/>
                  </a:cubicBezTo>
                  <a:lnTo>
                    <a:pt x="20400" y="21600"/>
                  </a:lnTo>
                  <a:cubicBezTo>
                    <a:pt x="21062" y="21600"/>
                    <a:pt x="21600" y="21160"/>
                    <a:pt x="21600" y="20618"/>
                  </a:cubicBezTo>
                  <a:lnTo>
                    <a:pt x="21600" y="3927"/>
                  </a:lnTo>
                  <a:cubicBezTo>
                    <a:pt x="21600" y="3386"/>
                    <a:pt x="21062" y="2945"/>
                    <a:pt x="20400" y="2945"/>
                  </a:cubicBezTo>
                  <a:moveTo>
                    <a:pt x="4200" y="16691"/>
                  </a:moveTo>
                  <a:lnTo>
                    <a:pt x="15000" y="16691"/>
                  </a:lnTo>
                  <a:cubicBezTo>
                    <a:pt x="15331" y="16691"/>
                    <a:pt x="15600" y="16472"/>
                    <a:pt x="15600" y="16200"/>
                  </a:cubicBezTo>
                  <a:cubicBezTo>
                    <a:pt x="15600" y="15929"/>
                    <a:pt x="15331" y="15709"/>
                    <a:pt x="15000" y="15709"/>
                  </a:cubicBezTo>
                  <a:lnTo>
                    <a:pt x="4200" y="15709"/>
                  </a:lnTo>
                  <a:cubicBezTo>
                    <a:pt x="3869" y="15709"/>
                    <a:pt x="3600" y="15929"/>
                    <a:pt x="3600" y="16200"/>
                  </a:cubicBezTo>
                  <a:cubicBezTo>
                    <a:pt x="3600" y="16472"/>
                    <a:pt x="3869" y="16691"/>
                    <a:pt x="4200" y="16691"/>
                  </a:cubicBezTo>
                  <a:moveTo>
                    <a:pt x="4200" y="13745"/>
                  </a:moveTo>
                  <a:lnTo>
                    <a:pt x="17400" y="13745"/>
                  </a:lnTo>
                  <a:cubicBezTo>
                    <a:pt x="17731" y="13745"/>
                    <a:pt x="18000" y="13526"/>
                    <a:pt x="18000" y="13255"/>
                  </a:cubicBezTo>
                  <a:cubicBezTo>
                    <a:pt x="18000" y="12984"/>
                    <a:pt x="17731" y="12764"/>
                    <a:pt x="17400" y="12764"/>
                  </a:cubicBezTo>
                  <a:lnTo>
                    <a:pt x="4200" y="12764"/>
                  </a:lnTo>
                  <a:cubicBezTo>
                    <a:pt x="3869" y="12764"/>
                    <a:pt x="3600" y="12984"/>
                    <a:pt x="3600" y="13255"/>
                  </a:cubicBezTo>
                  <a:cubicBezTo>
                    <a:pt x="3600" y="13526"/>
                    <a:pt x="3869" y="13745"/>
                    <a:pt x="4200" y="13745"/>
                  </a:cubicBezTo>
                  <a:moveTo>
                    <a:pt x="4200" y="10800"/>
                  </a:moveTo>
                  <a:lnTo>
                    <a:pt x="11400" y="10800"/>
                  </a:lnTo>
                  <a:cubicBezTo>
                    <a:pt x="11731" y="10800"/>
                    <a:pt x="12000" y="10581"/>
                    <a:pt x="12000" y="10309"/>
                  </a:cubicBezTo>
                  <a:cubicBezTo>
                    <a:pt x="12000" y="10038"/>
                    <a:pt x="11731" y="9818"/>
                    <a:pt x="11400" y="9818"/>
                  </a:cubicBezTo>
                  <a:lnTo>
                    <a:pt x="4200" y="9818"/>
                  </a:lnTo>
                  <a:cubicBezTo>
                    <a:pt x="3869" y="9818"/>
                    <a:pt x="3600" y="10038"/>
                    <a:pt x="3600" y="10309"/>
                  </a:cubicBezTo>
                  <a:cubicBezTo>
                    <a:pt x="3600" y="10581"/>
                    <a:pt x="3869" y="10800"/>
                    <a:pt x="4200" y="10800"/>
                  </a:cubicBezTo>
                </a:path>
              </a:pathLst>
            </a:custGeom>
            <a:solidFill>
              <a:schemeClr val="bg1"/>
            </a:solidFill>
            <a:ln w="12700">
              <a:miter lim="400000"/>
            </a:ln>
          </p:spPr>
          <p:txBody>
            <a:bodyPr lIns="19725" tIns="19725" rIns="19725" bIns="19725" anchor="ctr"/>
            <a:lstStyle/>
            <a:p>
              <a:pPr defTabSz="23685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050">
                <a:solidFill>
                  <a:schemeClr val="tx1">
                    <a:lumMod val="65000"/>
                    <a:lumOff val="35000"/>
                  </a:schemeClr>
                </a:solidFill>
                <a:cs typeface="+mn-ea"/>
                <a:sym typeface="+mn-lt"/>
              </a:endParaRPr>
            </a:p>
          </p:txBody>
        </p:sp>
        <p:sp>
          <p:nvSpPr>
            <p:cNvPr id="11" name="Oval 11"/>
            <p:cNvSpPr/>
            <p:nvPr/>
          </p:nvSpPr>
          <p:spPr>
            <a:xfrm>
              <a:off x="18242280" y="7319364"/>
              <a:ext cx="1097280" cy="109728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65000"/>
                    <a:lumOff val="35000"/>
                  </a:schemeClr>
                </a:solidFill>
                <a:cs typeface="+mn-ea"/>
                <a:sym typeface="+mn-lt"/>
              </a:endParaRPr>
            </a:p>
          </p:txBody>
        </p:sp>
        <p:sp>
          <p:nvSpPr>
            <p:cNvPr id="12" name="Shape 2583"/>
            <p:cNvSpPr/>
            <p:nvPr/>
          </p:nvSpPr>
          <p:spPr>
            <a:xfrm>
              <a:off x="18514667" y="7587293"/>
              <a:ext cx="552506" cy="552506"/>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427" y="17673"/>
                    <a:pt x="11549" y="17618"/>
                    <a:pt x="11638" y="17529"/>
                  </a:cubicBezTo>
                  <a:lnTo>
                    <a:pt x="14583" y="14583"/>
                  </a:lnTo>
                  <a:cubicBezTo>
                    <a:pt x="14673" y="14495"/>
                    <a:pt x="14727" y="14372"/>
                    <a:pt x="14727" y="14236"/>
                  </a:cubicBezTo>
                  <a:cubicBezTo>
                    <a:pt x="14727" y="13966"/>
                    <a:pt x="14508" y="13745"/>
                    <a:pt x="14236" y="13745"/>
                  </a:cubicBezTo>
                  <a:cubicBezTo>
                    <a:pt x="14101" y="13745"/>
                    <a:pt x="13978" y="13801"/>
                    <a:pt x="13889" y="13890"/>
                  </a:cubicBezTo>
                  <a:lnTo>
                    <a:pt x="10944" y="16835"/>
                  </a:lnTo>
                  <a:cubicBezTo>
                    <a:pt x="10855" y="16924"/>
                    <a:pt x="10800" y="17047"/>
                    <a:pt x="10800" y="17183"/>
                  </a:cubicBezTo>
                  <a:cubicBezTo>
                    <a:pt x="10800" y="17453"/>
                    <a:pt x="11020" y="17673"/>
                    <a:pt x="11291" y="17673"/>
                  </a:cubicBezTo>
                  <a:moveTo>
                    <a:pt x="8980" y="14871"/>
                  </a:moveTo>
                  <a:cubicBezTo>
                    <a:pt x="8891" y="14961"/>
                    <a:pt x="8836" y="15083"/>
                    <a:pt x="8836" y="15218"/>
                  </a:cubicBezTo>
                  <a:cubicBezTo>
                    <a:pt x="8836" y="15490"/>
                    <a:pt x="9056" y="15709"/>
                    <a:pt x="9327" y="15709"/>
                  </a:cubicBezTo>
                  <a:cubicBezTo>
                    <a:pt x="9463" y="15709"/>
                    <a:pt x="9586" y="15655"/>
                    <a:pt x="9674" y="15565"/>
                  </a:cubicBezTo>
                  <a:lnTo>
                    <a:pt x="10656" y="14583"/>
                  </a:lnTo>
                  <a:cubicBezTo>
                    <a:pt x="10745" y="14495"/>
                    <a:pt x="10800" y="14372"/>
                    <a:pt x="10800" y="14236"/>
                  </a:cubicBezTo>
                  <a:cubicBezTo>
                    <a:pt x="10800" y="13966"/>
                    <a:pt x="10580" y="13745"/>
                    <a:pt x="10309" y="13745"/>
                  </a:cubicBezTo>
                  <a:cubicBezTo>
                    <a:pt x="10174" y="13745"/>
                    <a:pt x="10051" y="13801"/>
                    <a:pt x="9962" y="13890"/>
                  </a:cubicBezTo>
                  <a:cubicBezTo>
                    <a:pt x="9962" y="13890"/>
                    <a:pt x="8980" y="14871"/>
                    <a:pt x="8980" y="14871"/>
                  </a:cubicBezTo>
                  <a:close/>
                  <a:moveTo>
                    <a:pt x="11291" y="20415"/>
                  </a:moveTo>
                  <a:lnTo>
                    <a:pt x="982" y="10106"/>
                  </a:lnTo>
                  <a:lnTo>
                    <a:pt x="982" y="1473"/>
                  </a:lnTo>
                  <a:cubicBezTo>
                    <a:pt x="982" y="1202"/>
                    <a:pt x="1201" y="982"/>
                    <a:pt x="1473" y="982"/>
                  </a:cubicBezTo>
                  <a:lnTo>
                    <a:pt x="10106" y="982"/>
                  </a:lnTo>
                  <a:lnTo>
                    <a:pt x="20415" y="11291"/>
                  </a:lnTo>
                  <a:cubicBezTo>
                    <a:pt x="20415" y="11291"/>
                    <a:pt x="11291" y="20415"/>
                    <a:pt x="11291" y="20415"/>
                  </a:cubicBezTo>
                  <a:close/>
                  <a:moveTo>
                    <a:pt x="21456" y="10944"/>
                  </a:moveTo>
                  <a:lnTo>
                    <a:pt x="10656" y="144"/>
                  </a:lnTo>
                  <a:cubicBezTo>
                    <a:pt x="10567" y="55"/>
                    <a:pt x="10445" y="0"/>
                    <a:pt x="10309" y="0"/>
                  </a:cubicBezTo>
                  <a:lnTo>
                    <a:pt x="1473" y="0"/>
                  </a:lnTo>
                  <a:cubicBezTo>
                    <a:pt x="660" y="0"/>
                    <a:pt x="0" y="660"/>
                    <a:pt x="0" y="1473"/>
                  </a:cubicBezTo>
                  <a:lnTo>
                    <a:pt x="0" y="10310"/>
                  </a:lnTo>
                  <a:cubicBezTo>
                    <a:pt x="0" y="10445"/>
                    <a:pt x="55" y="10567"/>
                    <a:pt x="144" y="10656"/>
                  </a:cubicBezTo>
                  <a:lnTo>
                    <a:pt x="10944" y="21456"/>
                  </a:lnTo>
                  <a:cubicBezTo>
                    <a:pt x="11033" y="21546"/>
                    <a:pt x="11155" y="21600"/>
                    <a:pt x="11291" y="21600"/>
                  </a:cubicBezTo>
                  <a:cubicBezTo>
                    <a:pt x="11427" y="21600"/>
                    <a:pt x="11549" y="21546"/>
                    <a:pt x="11638" y="21456"/>
                  </a:cubicBezTo>
                  <a:lnTo>
                    <a:pt x="21456" y="11638"/>
                  </a:lnTo>
                  <a:cubicBezTo>
                    <a:pt x="21545" y="11549"/>
                    <a:pt x="21600" y="11427"/>
                    <a:pt x="21600" y="11291"/>
                  </a:cubicBezTo>
                  <a:cubicBezTo>
                    <a:pt x="21600" y="11156"/>
                    <a:pt x="21545" y="11033"/>
                    <a:pt x="21456" y="10944"/>
                  </a:cubicBezTo>
                  <a:moveTo>
                    <a:pt x="11782" y="13255"/>
                  </a:moveTo>
                  <a:cubicBezTo>
                    <a:pt x="11917" y="13255"/>
                    <a:pt x="12040" y="13200"/>
                    <a:pt x="12129" y="13111"/>
                  </a:cubicBezTo>
                  <a:lnTo>
                    <a:pt x="14093" y="11147"/>
                  </a:lnTo>
                  <a:cubicBezTo>
                    <a:pt x="14182" y="11058"/>
                    <a:pt x="14236" y="10936"/>
                    <a:pt x="14236" y="10800"/>
                  </a:cubicBezTo>
                  <a:cubicBezTo>
                    <a:pt x="14236" y="10529"/>
                    <a:pt x="14017" y="10310"/>
                    <a:pt x="13745" y="10310"/>
                  </a:cubicBezTo>
                  <a:cubicBezTo>
                    <a:pt x="13610" y="10310"/>
                    <a:pt x="13487" y="10364"/>
                    <a:pt x="13398" y="10453"/>
                  </a:cubicBezTo>
                  <a:lnTo>
                    <a:pt x="11435" y="12417"/>
                  </a:lnTo>
                  <a:cubicBezTo>
                    <a:pt x="11346" y="12506"/>
                    <a:pt x="11291" y="12629"/>
                    <a:pt x="11291" y="12764"/>
                  </a:cubicBezTo>
                  <a:cubicBezTo>
                    <a:pt x="11291" y="13035"/>
                    <a:pt x="11510" y="13255"/>
                    <a:pt x="11782" y="13255"/>
                  </a:cubicBezTo>
                  <a:moveTo>
                    <a:pt x="4418" y="4909"/>
                  </a:moveTo>
                  <a:cubicBezTo>
                    <a:pt x="4147" y="4909"/>
                    <a:pt x="3927" y="4690"/>
                    <a:pt x="3927" y="4418"/>
                  </a:cubicBezTo>
                  <a:cubicBezTo>
                    <a:pt x="3927" y="4147"/>
                    <a:pt x="4147" y="3927"/>
                    <a:pt x="4418" y="3927"/>
                  </a:cubicBezTo>
                  <a:cubicBezTo>
                    <a:pt x="4690" y="3927"/>
                    <a:pt x="4909" y="4147"/>
                    <a:pt x="4909" y="4418"/>
                  </a:cubicBezTo>
                  <a:cubicBezTo>
                    <a:pt x="4909" y="4690"/>
                    <a:pt x="4690" y="4909"/>
                    <a:pt x="4418" y="4909"/>
                  </a:cubicBezTo>
                  <a:moveTo>
                    <a:pt x="4418" y="2945"/>
                  </a:moveTo>
                  <a:cubicBezTo>
                    <a:pt x="3605" y="2945"/>
                    <a:pt x="2945" y="3605"/>
                    <a:pt x="2945" y="4418"/>
                  </a:cubicBezTo>
                  <a:cubicBezTo>
                    <a:pt x="2945" y="5232"/>
                    <a:pt x="3605" y="5891"/>
                    <a:pt x="4418" y="5891"/>
                  </a:cubicBezTo>
                  <a:cubicBezTo>
                    <a:pt x="5231" y="5891"/>
                    <a:pt x="5891" y="5232"/>
                    <a:pt x="5891" y="4418"/>
                  </a:cubicBezTo>
                  <a:cubicBezTo>
                    <a:pt x="5891" y="3605"/>
                    <a:pt x="5231" y="2945"/>
                    <a:pt x="4418" y="2945"/>
                  </a:cubicBezTo>
                </a:path>
              </a:pathLst>
            </a:custGeom>
            <a:solidFill>
              <a:schemeClr val="bg1"/>
            </a:solidFill>
            <a:ln w="12700">
              <a:miter lim="400000"/>
            </a:ln>
          </p:spPr>
          <p:txBody>
            <a:bodyPr lIns="19725" tIns="19725" rIns="19725" bIns="19725" anchor="ctr"/>
            <a:lstStyle/>
            <a:p>
              <a:pPr defTabSz="23685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050">
                <a:solidFill>
                  <a:schemeClr val="tx1">
                    <a:lumMod val="65000"/>
                    <a:lumOff val="35000"/>
                  </a:schemeClr>
                </a:solidFill>
                <a:cs typeface="+mn-ea"/>
                <a:sym typeface="+mn-lt"/>
              </a:endParaRPr>
            </a:p>
          </p:txBody>
        </p:sp>
        <p:sp>
          <p:nvSpPr>
            <p:cNvPr id="13" name="TextBox 14"/>
            <p:cNvSpPr txBox="1"/>
            <p:nvPr/>
          </p:nvSpPr>
          <p:spPr>
            <a:xfrm>
              <a:off x="8676640" y="8879547"/>
              <a:ext cx="5512445" cy="1877705"/>
            </a:xfrm>
            <a:prstGeom prst="rect">
              <a:avLst/>
            </a:prstGeom>
            <a:noFill/>
          </p:spPr>
          <p:txBody>
            <a:bodyPr wrap="square" rtlCol="0">
              <a:spAutoFit/>
            </a:bodyPr>
            <a:lstStyle/>
            <a:p>
              <a:pPr algn="ctr"/>
              <a:r>
                <a:rPr lang="en-US" sz="1200" b="1">
                  <a:solidFill>
                    <a:schemeClr val="tx1"/>
                  </a:solidFill>
                  <a:latin typeface="庞门正道细线体" panose="02010600030101010101" charset="-122"/>
                  <a:ea typeface="庞门正道细线体" panose="02010600030101010101" charset="-122"/>
                  <a:cs typeface="+mn-ea"/>
                  <a:sym typeface="+mn-lt"/>
                </a:rPr>
                <a:t>Luxury Service Name</a:t>
              </a:r>
              <a:endParaRPr lang="en-US" sz="1200" b="1">
                <a:solidFill>
                  <a:schemeClr val="tx1"/>
                </a:solidFill>
                <a:latin typeface="庞门正道细线体" panose="02010600030101010101" charset="-122"/>
                <a:ea typeface="庞门正道细线体" panose="02010600030101010101" charset="-122"/>
                <a:cs typeface="+mn-ea"/>
                <a:sym typeface="+mn-lt"/>
              </a:endParaRPr>
            </a:p>
            <a:p>
              <a:pPr algn="ctr"/>
              <a:endParaRPr lang="en-US" sz="1200" b="1">
                <a:solidFill>
                  <a:schemeClr val="tx1"/>
                </a:solidFill>
                <a:latin typeface="庞门正道细线体" panose="02010600030101010101" charset="-122"/>
                <a:ea typeface="庞门正道细线体" panose="02010600030101010101" charset="-122"/>
                <a:cs typeface="+mn-ea"/>
                <a:sym typeface="+mn-lt"/>
              </a:endParaRPr>
            </a:p>
            <a:p>
              <a:pPr algn="ctr">
                <a:lnSpc>
                  <a:spcPct val="150000"/>
                </a:lnSpc>
              </a:pPr>
              <a:r>
                <a:rPr lang="en-US" sz="1200">
                  <a:solidFill>
                    <a:schemeClr val="tx1"/>
                  </a:solidFill>
                  <a:latin typeface="庞门正道细线体" panose="02010600030101010101" charset="-122"/>
                  <a:ea typeface="庞门正道细线体" panose="02010600030101010101" charset="-122"/>
                  <a:cs typeface="+mn-ea"/>
                  <a:sym typeface="+mn-lt"/>
                </a:rPr>
                <a:t>Luxury is the perfect solution for all of your presentation needs. </a:t>
              </a:r>
              <a:endParaRPr lang="en-US" sz="1200">
                <a:solidFill>
                  <a:schemeClr val="tx1"/>
                </a:solidFill>
                <a:latin typeface="庞门正道细线体" panose="02010600030101010101" charset="-122"/>
                <a:ea typeface="庞门正道细线体" panose="02010600030101010101" charset="-122"/>
                <a:cs typeface="+mn-ea"/>
                <a:sym typeface="+mn-lt"/>
              </a:endParaRPr>
            </a:p>
          </p:txBody>
        </p:sp>
        <p:sp>
          <p:nvSpPr>
            <p:cNvPr id="17" name="TextBox 15"/>
            <p:cNvSpPr txBox="1"/>
            <p:nvPr/>
          </p:nvSpPr>
          <p:spPr>
            <a:xfrm>
              <a:off x="15973092" y="8879547"/>
              <a:ext cx="5512445" cy="1877705"/>
            </a:xfrm>
            <a:prstGeom prst="rect">
              <a:avLst/>
            </a:prstGeom>
            <a:noFill/>
          </p:spPr>
          <p:txBody>
            <a:bodyPr wrap="square" rtlCol="0">
              <a:spAutoFit/>
            </a:bodyPr>
            <a:lstStyle/>
            <a:p>
              <a:pPr algn="ctr"/>
              <a:r>
                <a:rPr lang="en-US" sz="1200" b="1">
                  <a:solidFill>
                    <a:schemeClr val="tx1"/>
                  </a:solidFill>
                  <a:latin typeface="庞门正道细线体" panose="02010600030101010101" charset="-122"/>
                  <a:ea typeface="庞门正道细线体" panose="02010600030101010101" charset="-122"/>
                  <a:cs typeface="+mn-ea"/>
                  <a:sym typeface="+mn-lt"/>
                </a:rPr>
                <a:t>Luxury Service Name</a:t>
              </a:r>
              <a:endParaRPr lang="en-US" sz="1200" b="1">
                <a:solidFill>
                  <a:schemeClr val="tx1"/>
                </a:solidFill>
                <a:latin typeface="庞门正道细线体" panose="02010600030101010101" charset="-122"/>
                <a:ea typeface="庞门正道细线体" panose="02010600030101010101" charset="-122"/>
                <a:cs typeface="+mn-ea"/>
                <a:sym typeface="+mn-lt"/>
              </a:endParaRPr>
            </a:p>
            <a:p>
              <a:pPr algn="ctr"/>
              <a:endParaRPr lang="en-US" sz="1200" b="1">
                <a:solidFill>
                  <a:schemeClr val="tx1"/>
                </a:solidFill>
                <a:latin typeface="庞门正道细线体" panose="02010600030101010101" charset="-122"/>
                <a:ea typeface="庞门正道细线体" panose="02010600030101010101" charset="-122"/>
                <a:cs typeface="+mn-ea"/>
                <a:sym typeface="+mn-lt"/>
              </a:endParaRPr>
            </a:p>
            <a:p>
              <a:pPr algn="ctr">
                <a:lnSpc>
                  <a:spcPct val="150000"/>
                </a:lnSpc>
              </a:pPr>
              <a:r>
                <a:rPr lang="en-US" sz="1200">
                  <a:solidFill>
                    <a:schemeClr val="tx1"/>
                  </a:solidFill>
                  <a:latin typeface="庞门正道细线体" panose="02010600030101010101" charset="-122"/>
                  <a:ea typeface="庞门正道细线体" panose="02010600030101010101" charset="-122"/>
                  <a:cs typeface="+mn-ea"/>
                  <a:sym typeface="+mn-lt"/>
                </a:rPr>
                <a:t>Luxury is the perfect solution for all of your presentation needs. </a:t>
              </a:r>
              <a:endParaRPr lang="en-US" sz="1200">
                <a:solidFill>
                  <a:schemeClr val="tx1"/>
                </a:solidFill>
                <a:latin typeface="庞门正道细线体" panose="02010600030101010101" charset="-122"/>
                <a:ea typeface="庞门正道细线体" panose="02010600030101010101" charset="-122"/>
                <a:cs typeface="+mn-ea"/>
                <a:sym typeface="+mn-lt"/>
              </a:endParaRPr>
            </a:p>
          </p:txBody>
        </p:sp>
      </p:grpSp>
      <p:pic>
        <p:nvPicPr>
          <p:cNvPr id="3" name="图片 2"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PicPr>
            <a:picLocks noChangeAspect="1"/>
          </p:cNvPicPr>
          <p:nvPr/>
        </p:nvPicPr>
        <p:blipFill rotWithShape="1">
          <a:blip r:embed="rId2"/>
          <a:srcRect t="31783" b="31783"/>
          <a:stretch>
            <a:fillRect/>
          </a:stretch>
        </p:blipFill>
        <p:spPr>
          <a:xfrm>
            <a:off x="0" y="1278963"/>
            <a:ext cx="12192000" cy="2961395"/>
          </a:xfrm>
          <a:prstGeom prst="rect">
            <a:avLst/>
          </a:prstGeom>
        </p:spPr>
      </p:pic>
      <p:sp>
        <p:nvSpPr>
          <p:cNvPr id="5" name="e7d195523061f1c0" descr="e7d195523061f1c0205959036996ad55c215b892a7aac5c0B9ADEF7896FB48F2EF97163A2DE1401E1875DEDC438B7864AD24CA23553DBBBD975DAF4CAD4A2592689FFB6CEE59FFA55B2702D0E5EE29CDFC7DD6D4C22D17AEBF0859EEF13D94F7618A7158DD5E6CBFFCD3378BED4BE408AACF7028107ED13DF3401F841188AA6377254543678C99A2" hidden="1"/>
          <p:cNvSpPr txBox="1"/>
          <p:nvPr/>
        </p:nvSpPr>
        <p:spPr>
          <a:xfrm>
            <a:off x="-355600" y="1803400"/>
            <a:ext cx="291618" cy="1016000"/>
          </a:xfrm>
          <a:prstGeom prst="rect">
            <a:avLst/>
          </a:prstGeom>
          <a:noFill/>
        </p:spPr>
        <p:txBody>
          <a:bodyPr vert="wordArtVert" rtlCol="0">
            <a:spAutoFit/>
          </a:bodyPr>
          <a:lstStyle/>
          <a:p>
            <a:r>
              <a:rPr lang="en-US" altLang="zh-CN" sz="100">
                <a:cs typeface="+mn-ea"/>
                <a:sym typeface="+mn-lt"/>
              </a:rPr>
              <a:t>e7d195523061f1c0205959036996ad55c215b892a7aac5c0B9ADEF7896FB48F2EF97163A2DE1401E1875DEDC438B7864AD24CA23553DBBBD975DAF4CAD4A2592689FFB6CEE59FFA55B2702D0E5EE29CDFC7DD6D4C22D17AEBF0859EEF13D94F7618A7158DD5E6CBFFCD3378BED4BE408AACF7028107ED13DF3401F841188AA6377254543678C99A2</a:t>
            </a:r>
            <a:endParaRPr lang="zh-CN" altLang="en-US" sz="100">
              <a:cs typeface="+mn-ea"/>
              <a:sym typeface="+mn-l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6000">
              <a:srgbClr val="F3F3F3"/>
            </a:gs>
            <a:gs pos="90099">
              <a:srgbClr val="FCFCFC"/>
            </a:gs>
            <a:gs pos="31000">
              <a:srgbClr val="FCFCFC"/>
            </a:gs>
          </a:gsLst>
          <a:lin ang="5400000" scaled="1"/>
        </a:gradFill>
        <a:effectLst/>
      </p:bgPr>
    </p:bg>
    <p:spTree>
      <p:nvGrpSpPr>
        <p:cNvPr id="1" name=""/>
        <p:cNvGrpSpPr/>
        <p:nvPr/>
      </p:nvGrpSpPr>
      <p:grpSpPr>
        <a:xfrm>
          <a:off x="0" y="0"/>
          <a:ext cx="0" cy="0"/>
          <a:chOff x="0" y="0"/>
          <a:chExt cx="0" cy="0"/>
        </a:xfrm>
      </p:grpSpPr>
      <p:pic>
        <p:nvPicPr>
          <p:cNvPr id="5" name="图片 4" descr="更多免费资料到淘宝店铺：三老爹设计素材基地 (6)"/>
          <p:cNvPicPr>
            <a:picLocks noChangeAspect="1"/>
          </p:cNvPicPr>
          <p:nvPr/>
        </p:nvPicPr>
        <p:blipFill>
          <a:blip r:embed="rId5"/>
          <a:stretch>
            <a:fillRect/>
          </a:stretch>
        </p:blipFill>
        <p:spPr>
          <a:xfrm rot="5400000">
            <a:off x="2661285" y="-2672715"/>
            <a:ext cx="6869430" cy="12191365"/>
          </a:xfrm>
          <a:prstGeom prst="rect">
            <a:avLst/>
          </a:prstGeom>
        </p:spPr>
      </p:pic>
      <p:grpSp>
        <p:nvGrpSpPr>
          <p:cNvPr id="14" name="组合 13"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GrpSpPr/>
          <p:nvPr/>
        </p:nvGrpSpPr>
        <p:grpSpPr>
          <a:xfrm>
            <a:off x="1308536" y="335838"/>
            <a:ext cx="3847630" cy="744289"/>
            <a:chOff x="1369353" y="30644"/>
            <a:chExt cx="3308665" cy="744289"/>
          </a:xfrm>
        </p:grpSpPr>
        <p:sp>
          <p:nvSpPr>
            <p:cNvPr id="15" name="矩形 14" descr="e7d195523061f1c0205959036996ad55c215b892a7aac5c0B9ADEF7896FB48F2EF97163A2DE1401E1875DEDC438B7864AD24CA23553DBBBD975DAF4CAD4A2592689FFB6CEE59FFA55B2702D0E5EE29CDFC0DD98BC7D6A39A0A46E3600E3A67A1DE1989CEA5E5EF96C2D0BCA79EB0773B850273333E3489919CC0BC16112CE4CA6736EF81692E25B4"/>
            <p:cNvSpPr/>
            <p:nvPr/>
          </p:nvSpPr>
          <p:spPr>
            <a:xfrm>
              <a:off x="1369353" y="30644"/>
              <a:ext cx="3308665"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3200" b="1" dirty="0">
                  <a:solidFill>
                    <a:schemeClr val="tx1"/>
                  </a:solidFill>
                  <a:latin typeface="庞门正道细线体" panose="02010600030101010101" charset="-122"/>
                  <a:ea typeface="庞门正道细线体" panose="02010600030101010101" charset="-122"/>
                  <a:cs typeface="+mn-ea"/>
                  <a:sym typeface="+mn-lt"/>
                </a:rPr>
                <a:t>Business Pinot</a:t>
              </a:r>
              <a:endParaRPr lang="en-US" altLang="zh-CN" sz="3200" b="1" dirty="0">
                <a:solidFill>
                  <a:schemeClr val="tx1"/>
                </a:solidFill>
                <a:latin typeface="庞门正道细线体" panose="02010600030101010101" charset="-122"/>
                <a:ea typeface="庞门正道细线体" panose="02010600030101010101" charset="-122"/>
                <a:cs typeface="+mn-ea"/>
                <a:sym typeface="+mn-lt"/>
              </a:endParaRPr>
            </a:p>
          </p:txBody>
        </p:sp>
        <p:sp>
          <p:nvSpPr>
            <p:cNvPr id="16" name="矩形 15"/>
            <p:cNvSpPr/>
            <p:nvPr/>
          </p:nvSpPr>
          <p:spPr>
            <a:xfrm>
              <a:off x="1369353" y="521017"/>
              <a:ext cx="3308665" cy="253916"/>
            </a:xfrm>
            <a:prstGeom prst="rect">
              <a:avLst/>
            </a:prstGeom>
          </p:spPr>
          <p:txBody>
            <a:bodyPr wrap="square">
              <a:spAutoFit/>
            </a:bodyPr>
            <a:lstStyle/>
            <a:p>
              <a:pPr algn="dist"/>
              <a:r>
                <a:rPr lang="en-US" altLang="zh-CN" sz="1050">
                  <a:solidFill>
                    <a:schemeClr val="tx1"/>
                  </a:solidFill>
                  <a:latin typeface="庞门正道细线体" panose="02010600030101010101" charset="-122"/>
                  <a:ea typeface="庞门正道细线体" panose="02010600030101010101" charset="-122"/>
                  <a:cs typeface="+mn-ea"/>
                  <a:sym typeface="+mn-lt"/>
                </a:rPr>
                <a:t>. </a:t>
              </a:r>
              <a:endParaRPr lang="en-US" altLang="zh-CN" sz="1050" dirty="0">
                <a:solidFill>
                  <a:schemeClr val="tx1"/>
                </a:solidFill>
                <a:latin typeface="庞门正道细线体" panose="02010600030101010101" charset="-122"/>
                <a:ea typeface="庞门正道细线体" panose="02010600030101010101" charset="-122"/>
                <a:cs typeface="+mn-ea"/>
                <a:sym typeface="+mn-lt"/>
              </a:endParaRPr>
            </a:p>
          </p:txBody>
        </p:sp>
      </p:grpSp>
      <p:grpSp>
        <p:nvGrpSpPr>
          <p:cNvPr id="2" name="组合 1"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GrpSpPr/>
          <p:nvPr/>
        </p:nvGrpSpPr>
        <p:grpSpPr>
          <a:xfrm>
            <a:off x="708176" y="2176041"/>
            <a:ext cx="10834732" cy="3790343"/>
            <a:chOff x="1429734" y="2336572"/>
            <a:chExt cx="10437265" cy="3651296"/>
          </a:xfrm>
        </p:grpSpPr>
        <p:graphicFrame>
          <p:nvGraphicFramePr>
            <p:cNvPr id="6" name="Chart 4"/>
            <p:cNvGraphicFramePr/>
            <p:nvPr/>
          </p:nvGraphicFramePr>
          <p:xfrm>
            <a:off x="1429734" y="2336572"/>
            <a:ext cx="2722636" cy="2152650"/>
          </p:xfrm>
          <a:graphic>
            <a:graphicData uri="http://schemas.openxmlformats.org/drawingml/2006/chart">
              <c:chart xmlns:c="http://schemas.openxmlformats.org/drawingml/2006/chart" xmlns:r="http://schemas.openxmlformats.org/officeDocument/2006/relationships" r:id="rId1"/>
            </a:graphicData>
          </a:graphic>
        </p:graphicFrame>
        <p:sp>
          <p:nvSpPr>
            <p:cNvPr id="7" name="Текст 7"/>
            <p:cNvSpPr txBox="1"/>
            <p:nvPr/>
          </p:nvSpPr>
          <p:spPr>
            <a:xfrm>
              <a:off x="2208592" y="3143019"/>
              <a:ext cx="1164908" cy="523874"/>
            </a:xfrm>
            <a:prstGeom prst="rect">
              <a:avLst/>
            </a:prstGeom>
          </p:spPr>
          <p:txBody>
            <a:bodyPr tIns="0" anchor="ctr" anchorCtr="0">
              <a:noAutofit/>
            </a:bodyPr>
            <a:lstStyle>
              <a:lvl1pPr marL="0" marR="0" indent="0" algn="ctr" defTabSz="914400" rtl="0" eaLnBrk="1" fontAlgn="auto" latinLnBrk="0" hangingPunct="1">
                <a:lnSpc>
                  <a:spcPct val="145000"/>
                </a:lnSpc>
                <a:spcBef>
                  <a:spcPts val="0"/>
                </a:spcBef>
                <a:spcAft>
                  <a:spcPts val="0"/>
                </a:spcAft>
                <a:buClrTx/>
                <a:buSzTx/>
                <a:buFont typeface="Arial" panose="020B0604020202020204" pitchFamily="34" charset="0"/>
                <a:buNone/>
                <a:defRPr sz="1800" b="0" i="0" kern="1200" baseline="0">
                  <a:solidFill>
                    <a:schemeClr val="tx1"/>
                  </a:solidFill>
                  <a:latin typeface="+mj-lt"/>
                  <a:ea typeface="Source Sans Pro" charset="0"/>
                  <a:cs typeface="Source Sans Pro" charset="0"/>
                </a:defRPr>
              </a:lvl1pPr>
              <a:lvl2pPr marL="685800" indent="-228600" algn="ctr" defTabSz="914400" rtl="0" eaLnBrk="1" latinLnBrk="0" hangingPunct="1">
                <a:lnSpc>
                  <a:spcPct val="90000"/>
                </a:lnSpc>
                <a:spcBef>
                  <a:spcPts val="500"/>
                </a:spcBef>
                <a:buFont typeface="Arial" panose="020B0604020202020204"/>
                <a:buChar char="•"/>
                <a:defRPr sz="2400" b="0" i="0" kern="1200">
                  <a:solidFill>
                    <a:schemeClr val="tx1">
                      <a:alpha val="60000"/>
                    </a:schemeClr>
                  </a:solidFill>
                  <a:latin typeface="Source Sans Pro" charset="0"/>
                  <a:ea typeface="Source Sans Pro" charset="0"/>
                  <a:cs typeface="Source Sans Pro" charset="0"/>
                </a:defRPr>
              </a:lvl2pPr>
              <a:lvl3pPr marL="1143000" indent="-228600" algn="ctr" defTabSz="914400" rtl="0" eaLnBrk="1" latinLnBrk="0" hangingPunct="1">
                <a:lnSpc>
                  <a:spcPct val="90000"/>
                </a:lnSpc>
                <a:spcBef>
                  <a:spcPts val="500"/>
                </a:spcBef>
                <a:buFont typeface="Arial" panose="020B0604020202020204"/>
                <a:buChar char="•"/>
                <a:defRPr sz="2000" b="0" i="0" kern="1200">
                  <a:solidFill>
                    <a:schemeClr val="tx1">
                      <a:alpha val="60000"/>
                    </a:schemeClr>
                  </a:solidFill>
                  <a:latin typeface="Source Sans Pro" charset="0"/>
                  <a:ea typeface="Source Sans Pro" charset="0"/>
                  <a:cs typeface="Source Sans Pro" charset="0"/>
                </a:defRPr>
              </a:lvl3pPr>
              <a:lvl4pPr marL="1600200" indent="-228600" algn="ctr" defTabSz="914400" rtl="0" eaLnBrk="1" latinLnBrk="0" hangingPunct="1">
                <a:lnSpc>
                  <a:spcPct val="150000"/>
                </a:lnSpc>
                <a:spcBef>
                  <a:spcPts val="500"/>
                </a:spcBef>
                <a:buFont typeface="Arial" panose="020B0604020202020204"/>
                <a:buChar char="•"/>
                <a:defRPr sz="1800" b="0" i="0" kern="1200">
                  <a:solidFill>
                    <a:schemeClr val="tx1">
                      <a:alpha val="60000"/>
                    </a:schemeClr>
                  </a:solidFill>
                  <a:latin typeface="Source Sans Pro" charset="0"/>
                  <a:ea typeface="Source Sans Pro" charset="0"/>
                  <a:cs typeface="Source Sans Pro" charset="0"/>
                </a:defRPr>
              </a:lvl4pPr>
              <a:lvl5pPr marL="2057400" indent="-228600" algn="ctr" defTabSz="914400" rtl="0" eaLnBrk="1" latinLnBrk="0" hangingPunct="1">
                <a:lnSpc>
                  <a:spcPct val="90000"/>
                </a:lnSpc>
                <a:spcBef>
                  <a:spcPts val="500"/>
                </a:spcBef>
                <a:buFont typeface="Arial" panose="020B0604020202020204"/>
                <a:buChar char="•"/>
                <a:defRPr sz="1800" b="0" i="0" kern="1200">
                  <a:solidFill>
                    <a:schemeClr val="tx1">
                      <a:alpha val="60000"/>
                    </a:schemeClr>
                  </a:solidFill>
                  <a:latin typeface="Source Sans Pro" charset="0"/>
                  <a:ea typeface="Source Sans Pro" charset="0"/>
                  <a:cs typeface="Source Sans Pro" charset="0"/>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defRPr/>
              </a:pPr>
              <a:r>
                <a:rPr lang="en-US" sz="3200" dirty="0">
                  <a:solidFill>
                    <a:schemeClr val="tx1"/>
                  </a:solidFill>
                  <a:latin typeface="庞门正道细线体" panose="02010600030101010101" charset="-122"/>
                  <a:ea typeface="庞门正道细线体" panose="02010600030101010101" charset="-122"/>
                  <a:cs typeface="+mn-ea"/>
                  <a:sym typeface="+mn-lt"/>
                </a:rPr>
                <a:t>50%</a:t>
              </a:r>
              <a:endParaRPr lang="en-US" sz="3200" dirty="0">
                <a:solidFill>
                  <a:schemeClr val="tx1"/>
                </a:solidFill>
                <a:latin typeface="庞门正道细线体" panose="02010600030101010101" charset="-122"/>
                <a:ea typeface="庞门正道细线体" panose="02010600030101010101" charset="-122"/>
                <a:cs typeface="+mn-ea"/>
                <a:sym typeface="+mn-lt"/>
              </a:endParaRPr>
            </a:p>
          </p:txBody>
        </p:sp>
        <p:graphicFrame>
          <p:nvGraphicFramePr>
            <p:cNvPr id="8" name="Chart 5"/>
            <p:cNvGraphicFramePr/>
            <p:nvPr/>
          </p:nvGraphicFramePr>
          <p:xfrm>
            <a:off x="3987542" y="2336572"/>
            <a:ext cx="2722636" cy="2152650"/>
          </p:xfrm>
          <a:graphic>
            <a:graphicData uri="http://schemas.openxmlformats.org/drawingml/2006/chart">
              <c:chart xmlns:c="http://schemas.openxmlformats.org/drawingml/2006/chart" xmlns:r="http://schemas.openxmlformats.org/officeDocument/2006/relationships" r:id="rId2"/>
            </a:graphicData>
          </a:graphic>
        </p:graphicFrame>
        <p:sp>
          <p:nvSpPr>
            <p:cNvPr id="9" name="Текст 7"/>
            <p:cNvSpPr txBox="1"/>
            <p:nvPr/>
          </p:nvSpPr>
          <p:spPr>
            <a:xfrm>
              <a:off x="4766401" y="3143019"/>
              <a:ext cx="1164908" cy="523874"/>
            </a:xfrm>
            <a:prstGeom prst="rect">
              <a:avLst/>
            </a:prstGeom>
          </p:spPr>
          <p:txBody>
            <a:bodyPr tIns="0" anchor="ctr" anchorCtr="0">
              <a:noAutofit/>
            </a:bodyPr>
            <a:lstStyle>
              <a:lvl1pPr marL="0" marR="0" indent="0" algn="ctr" defTabSz="914400" rtl="0" eaLnBrk="1" fontAlgn="auto" latinLnBrk="0" hangingPunct="1">
                <a:lnSpc>
                  <a:spcPct val="145000"/>
                </a:lnSpc>
                <a:spcBef>
                  <a:spcPts val="0"/>
                </a:spcBef>
                <a:spcAft>
                  <a:spcPts val="0"/>
                </a:spcAft>
                <a:buClrTx/>
                <a:buSzTx/>
                <a:buFont typeface="Arial" panose="020B0604020202020204" pitchFamily="34" charset="0"/>
                <a:buNone/>
                <a:defRPr sz="1800" b="0" i="0" kern="1200" baseline="0">
                  <a:solidFill>
                    <a:schemeClr val="tx1"/>
                  </a:solidFill>
                  <a:latin typeface="+mj-lt"/>
                  <a:ea typeface="Source Sans Pro" charset="0"/>
                  <a:cs typeface="Source Sans Pro" charset="0"/>
                </a:defRPr>
              </a:lvl1pPr>
              <a:lvl2pPr marL="685800" indent="-228600" algn="ctr" defTabSz="914400" rtl="0" eaLnBrk="1" latinLnBrk="0" hangingPunct="1">
                <a:lnSpc>
                  <a:spcPct val="90000"/>
                </a:lnSpc>
                <a:spcBef>
                  <a:spcPts val="500"/>
                </a:spcBef>
                <a:buFont typeface="Arial" panose="020B0604020202020204"/>
                <a:buChar char="•"/>
                <a:defRPr sz="2400" b="0" i="0" kern="1200">
                  <a:solidFill>
                    <a:schemeClr val="tx1">
                      <a:alpha val="60000"/>
                    </a:schemeClr>
                  </a:solidFill>
                  <a:latin typeface="Source Sans Pro" charset="0"/>
                  <a:ea typeface="Source Sans Pro" charset="0"/>
                  <a:cs typeface="Source Sans Pro" charset="0"/>
                </a:defRPr>
              </a:lvl2pPr>
              <a:lvl3pPr marL="1143000" indent="-228600" algn="ctr" defTabSz="914400" rtl="0" eaLnBrk="1" latinLnBrk="0" hangingPunct="1">
                <a:lnSpc>
                  <a:spcPct val="90000"/>
                </a:lnSpc>
                <a:spcBef>
                  <a:spcPts val="500"/>
                </a:spcBef>
                <a:buFont typeface="Arial" panose="020B0604020202020204"/>
                <a:buChar char="•"/>
                <a:defRPr sz="2000" b="0" i="0" kern="1200">
                  <a:solidFill>
                    <a:schemeClr val="tx1">
                      <a:alpha val="60000"/>
                    </a:schemeClr>
                  </a:solidFill>
                  <a:latin typeface="Source Sans Pro" charset="0"/>
                  <a:ea typeface="Source Sans Pro" charset="0"/>
                  <a:cs typeface="Source Sans Pro" charset="0"/>
                </a:defRPr>
              </a:lvl3pPr>
              <a:lvl4pPr marL="1600200" indent="-228600" algn="ctr" defTabSz="914400" rtl="0" eaLnBrk="1" latinLnBrk="0" hangingPunct="1">
                <a:lnSpc>
                  <a:spcPct val="150000"/>
                </a:lnSpc>
                <a:spcBef>
                  <a:spcPts val="500"/>
                </a:spcBef>
                <a:buFont typeface="Arial" panose="020B0604020202020204"/>
                <a:buChar char="•"/>
                <a:defRPr sz="1800" b="0" i="0" kern="1200">
                  <a:solidFill>
                    <a:schemeClr val="tx1">
                      <a:alpha val="60000"/>
                    </a:schemeClr>
                  </a:solidFill>
                  <a:latin typeface="Source Sans Pro" charset="0"/>
                  <a:ea typeface="Source Sans Pro" charset="0"/>
                  <a:cs typeface="Source Sans Pro" charset="0"/>
                </a:defRPr>
              </a:lvl4pPr>
              <a:lvl5pPr marL="2057400" indent="-228600" algn="ctr" defTabSz="914400" rtl="0" eaLnBrk="1" latinLnBrk="0" hangingPunct="1">
                <a:lnSpc>
                  <a:spcPct val="90000"/>
                </a:lnSpc>
                <a:spcBef>
                  <a:spcPts val="500"/>
                </a:spcBef>
                <a:buFont typeface="Arial" panose="020B0604020202020204"/>
                <a:buChar char="•"/>
                <a:defRPr sz="1800" b="0" i="0" kern="1200">
                  <a:solidFill>
                    <a:schemeClr val="tx1">
                      <a:alpha val="60000"/>
                    </a:schemeClr>
                  </a:solidFill>
                  <a:latin typeface="Source Sans Pro" charset="0"/>
                  <a:ea typeface="Source Sans Pro" charset="0"/>
                  <a:cs typeface="Source Sans Pro" charset="0"/>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defRPr/>
              </a:pPr>
              <a:r>
                <a:rPr lang="en-US" sz="3200">
                  <a:solidFill>
                    <a:schemeClr val="tx1"/>
                  </a:solidFill>
                  <a:latin typeface="庞门正道细线体" panose="02010600030101010101" charset="-122"/>
                  <a:ea typeface="庞门正道细线体" panose="02010600030101010101" charset="-122"/>
                  <a:cs typeface="+mn-ea"/>
                  <a:sym typeface="+mn-lt"/>
                </a:rPr>
                <a:t>30%</a:t>
              </a:r>
              <a:endParaRPr lang="en-US" sz="3200" dirty="0">
                <a:solidFill>
                  <a:schemeClr val="tx1"/>
                </a:solidFill>
                <a:latin typeface="庞门正道细线体" panose="02010600030101010101" charset="-122"/>
                <a:ea typeface="庞门正道细线体" panose="02010600030101010101" charset="-122"/>
                <a:cs typeface="+mn-ea"/>
                <a:sym typeface="+mn-lt"/>
              </a:endParaRPr>
            </a:p>
          </p:txBody>
        </p:sp>
        <p:graphicFrame>
          <p:nvGraphicFramePr>
            <p:cNvPr id="10" name="Chart 4"/>
            <p:cNvGraphicFramePr/>
            <p:nvPr/>
          </p:nvGraphicFramePr>
          <p:xfrm>
            <a:off x="6565547" y="2336572"/>
            <a:ext cx="2722636" cy="2152650"/>
          </p:xfrm>
          <a:graphic>
            <a:graphicData uri="http://schemas.openxmlformats.org/drawingml/2006/chart">
              <c:chart xmlns:c="http://schemas.openxmlformats.org/drawingml/2006/chart" xmlns:r="http://schemas.openxmlformats.org/officeDocument/2006/relationships" r:id="rId3"/>
            </a:graphicData>
          </a:graphic>
        </p:graphicFrame>
        <p:sp>
          <p:nvSpPr>
            <p:cNvPr id="11" name="Текст 7"/>
            <p:cNvSpPr txBox="1"/>
            <p:nvPr/>
          </p:nvSpPr>
          <p:spPr>
            <a:xfrm>
              <a:off x="7344406" y="3143019"/>
              <a:ext cx="1164908" cy="523874"/>
            </a:xfrm>
            <a:prstGeom prst="rect">
              <a:avLst/>
            </a:prstGeom>
          </p:spPr>
          <p:txBody>
            <a:bodyPr tIns="0" anchor="ctr" anchorCtr="0">
              <a:noAutofit/>
            </a:bodyPr>
            <a:lstStyle>
              <a:lvl1pPr marL="0" marR="0" indent="0" algn="ctr" defTabSz="914400" rtl="0" eaLnBrk="1" fontAlgn="auto" latinLnBrk="0" hangingPunct="1">
                <a:lnSpc>
                  <a:spcPct val="145000"/>
                </a:lnSpc>
                <a:spcBef>
                  <a:spcPts val="0"/>
                </a:spcBef>
                <a:spcAft>
                  <a:spcPts val="0"/>
                </a:spcAft>
                <a:buClrTx/>
                <a:buSzTx/>
                <a:buFont typeface="Arial" panose="020B0604020202020204" pitchFamily="34" charset="0"/>
                <a:buNone/>
                <a:defRPr sz="1800" b="0" i="0" kern="1200" baseline="0">
                  <a:solidFill>
                    <a:schemeClr val="tx1"/>
                  </a:solidFill>
                  <a:latin typeface="+mj-lt"/>
                  <a:ea typeface="Source Sans Pro" charset="0"/>
                  <a:cs typeface="Source Sans Pro" charset="0"/>
                </a:defRPr>
              </a:lvl1pPr>
              <a:lvl2pPr marL="685800" indent="-228600" algn="ctr" defTabSz="914400" rtl="0" eaLnBrk="1" latinLnBrk="0" hangingPunct="1">
                <a:lnSpc>
                  <a:spcPct val="90000"/>
                </a:lnSpc>
                <a:spcBef>
                  <a:spcPts val="500"/>
                </a:spcBef>
                <a:buFont typeface="Arial" panose="020B0604020202020204"/>
                <a:buChar char="•"/>
                <a:defRPr sz="2400" b="0" i="0" kern="1200">
                  <a:solidFill>
                    <a:schemeClr val="tx1">
                      <a:alpha val="60000"/>
                    </a:schemeClr>
                  </a:solidFill>
                  <a:latin typeface="Source Sans Pro" charset="0"/>
                  <a:ea typeface="Source Sans Pro" charset="0"/>
                  <a:cs typeface="Source Sans Pro" charset="0"/>
                </a:defRPr>
              </a:lvl2pPr>
              <a:lvl3pPr marL="1143000" indent="-228600" algn="ctr" defTabSz="914400" rtl="0" eaLnBrk="1" latinLnBrk="0" hangingPunct="1">
                <a:lnSpc>
                  <a:spcPct val="90000"/>
                </a:lnSpc>
                <a:spcBef>
                  <a:spcPts val="500"/>
                </a:spcBef>
                <a:buFont typeface="Arial" panose="020B0604020202020204"/>
                <a:buChar char="•"/>
                <a:defRPr sz="2000" b="0" i="0" kern="1200">
                  <a:solidFill>
                    <a:schemeClr val="tx1">
                      <a:alpha val="60000"/>
                    </a:schemeClr>
                  </a:solidFill>
                  <a:latin typeface="Source Sans Pro" charset="0"/>
                  <a:ea typeface="Source Sans Pro" charset="0"/>
                  <a:cs typeface="Source Sans Pro" charset="0"/>
                </a:defRPr>
              </a:lvl3pPr>
              <a:lvl4pPr marL="1600200" indent="-228600" algn="ctr" defTabSz="914400" rtl="0" eaLnBrk="1" latinLnBrk="0" hangingPunct="1">
                <a:lnSpc>
                  <a:spcPct val="150000"/>
                </a:lnSpc>
                <a:spcBef>
                  <a:spcPts val="500"/>
                </a:spcBef>
                <a:buFont typeface="Arial" panose="020B0604020202020204"/>
                <a:buChar char="•"/>
                <a:defRPr sz="1800" b="0" i="0" kern="1200">
                  <a:solidFill>
                    <a:schemeClr val="tx1">
                      <a:alpha val="60000"/>
                    </a:schemeClr>
                  </a:solidFill>
                  <a:latin typeface="Source Sans Pro" charset="0"/>
                  <a:ea typeface="Source Sans Pro" charset="0"/>
                  <a:cs typeface="Source Sans Pro" charset="0"/>
                </a:defRPr>
              </a:lvl4pPr>
              <a:lvl5pPr marL="2057400" indent="-228600" algn="ctr" defTabSz="914400" rtl="0" eaLnBrk="1" latinLnBrk="0" hangingPunct="1">
                <a:lnSpc>
                  <a:spcPct val="90000"/>
                </a:lnSpc>
                <a:spcBef>
                  <a:spcPts val="500"/>
                </a:spcBef>
                <a:buFont typeface="Arial" panose="020B0604020202020204"/>
                <a:buChar char="•"/>
                <a:defRPr sz="1800" b="0" i="0" kern="1200">
                  <a:solidFill>
                    <a:schemeClr val="tx1">
                      <a:alpha val="60000"/>
                    </a:schemeClr>
                  </a:solidFill>
                  <a:latin typeface="Source Sans Pro" charset="0"/>
                  <a:ea typeface="Source Sans Pro" charset="0"/>
                  <a:cs typeface="Source Sans Pro" charset="0"/>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defRPr/>
              </a:pPr>
              <a:r>
                <a:rPr lang="en-US" sz="3200">
                  <a:solidFill>
                    <a:schemeClr val="tx1"/>
                  </a:solidFill>
                  <a:latin typeface="庞门正道细线体" panose="02010600030101010101" charset="-122"/>
                  <a:ea typeface="庞门正道细线体" panose="02010600030101010101" charset="-122"/>
                  <a:cs typeface="+mn-ea"/>
                  <a:sym typeface="+mn-lt"/>
                </a:rPr>
                <a:t>10%</a:t>
              </a:r>
              <a:endParaRPr lang="en-US" sz="3200" dirty="0">
                <a:solidFill>
                  <a:schemeClr val="tx1"/>
                </a:solidFill>
                <a:latin typeface="庞门正道细线体" panose="02010600030101010101" charset="-122"/>
                <a:ea typeface="庞门正道细线体" panose="02010600030101010101" charset="-122"/>
                <a:cs typeface="+mn-ea"/>
                <a:sym typeface="+mn-lt"/>
              </a:endParaRPr>
            </a:p>
          </p:txBody>
        </p:sp>
        <p:graphicFrame>
          <p:nvGraphicFramePr>
            <p:cNvPr id="12" name="Chart 4"/>
            <p:cNvGraphicFramePr/>
            <p:nvPr/>
          </p:nvGraphicFramePr>
          <p:xfrm>
            <a:off x="9144363" y="2336572"/>
            <a:ext cx="2722636" cy="2152650"/>
          </p:xfrm>
          <a:graphic>
            <a:graphicData uri="http://schemas.openxmlformats.org/drawingml/2006/chart">
              <c:chart xmlns:c="http://schemas.openxmlformats.org/drawingml/2006/chart" xmlns:r="http://schemas.openxmlformats.org/officeDocument/2006/relationships" r:id="rId4"/>
            </a:graphicData>
          </a:graphic>
        </p:graphicFrame>
        <p:sp>
          <p:nvSpPr>
            <p:cNvPr id="13" name="Текст 7"/>
            <p:cNvSpPr txBox="1"/>
            <p:nvPr/>
          </p:nvSpPr>
          <p:spPr>
            <a:xfrm>
              <a:off x="9923222" y="3143019"/>
              <a:ext cx="1164908" cy="523874"/>
            </a:xfrm>
            <a:prstGeom prst="rect">
              <a:avLst/>
            </a:prstGeom>
          </p:spPr>
          <p:txBody>
            <a:bodyPr tIns="0" anchor="ctr" anchorCtr="0">
              <a:noAutofit/>
            </a:bodyPr>
            <a:lstStyle>
              <a:lvl1pPr marL="0" marR="0" indent="0" algn="ctr" defTabSz="914400" rtl="0" eaLnBrk="1" fontAlgn="auto" latinLnBrk="0" hangingPunct="1">
                <a:lnSpc>
                  <a:spcPct val="145000"/>
                </a:lnSpc>
                <a:spcBef>
                  <a:spcPts val="0"/>
                </a:spcBef>
                <a:spcAft>
                  <a:spcPts val="0"/>
                </a:spcAft>
                <a:buClrTx/>
                <a:buSzTx/>
                <a:buFont typeface="Arial" panose="020B0604020202020204" pitchFamily="34" charset="0"/>
                <a:buNone/>
                <a:defRPr sz="1800" b="0" i="0" kern="1200" baseline="0">
                  <a:solidFill>
                    <a:schemeClr val="tx1"/>
                  </a:solidFill>
                  <a:latin typeface="+mj-lt"/>
                  <a:ea typeface="Source Sans Pro" charset="0"/>
                  <a:cs typeface="Source Sans Pro" charset="0"/>
                </a:defRPr>
              </a:lvl1pPr>
              <a:lvl2pPr marL="685800" indent="-228600" algn="ctr" defTabSz="914400" rtl="0" eaLnBrk="1" latinLnBrk="0" hangingPunct="1">
                <a:lnSpc>
                  <a:spcPct val="90000"/>
                </a:lnSpc>
                <a:spcBef>
                  <a:spcPts val="500"/>
                </a:spcBef>
                <a:buFont typeface="Arial" panose="020B0604020202020204"/>
                <a:buChar char="•"/>
                <a:defRPr sz="2400" b="0" i="0" kern="1200">
                  <a:solidFill>
                    <a:schemeClr val="tx1">
                      <a:alpha val="60000"/>
                    </a:schemeClr>
                  </a:solidFill>
                  <a:latin typeface="Source Sans Pro" charset="0"/>
                  <a:ea typeface="Source Sans Pro" charset="0"/>
                  <a:cs typeface="Source Sans Pro" charset="0"/>
                </a:defRPr>
              </a:lvl2pPr>
              <a:lvl3pPr marL="1143000" indent="-228600" algn="ctr" defTabSz="914400" rtl="0" eaLnBrk="1" latinLnBrk="0" hangingPunct="1">
                <a:lnSpc>
                  <a:spcPct val="90000"/>
                </a:lnSpc>
                <a:spcBef>
                  <a:spcPts val="500"/>
                </a:spcBef>
                <a:buFont typeface="Arial" panose="020B0604020202020204"/>
                <a:buChar char="•"/>
                <a:defRPr sz="2000" b="0" i="0" kern="1200">
                  <a:solidFill>
                    <a:schemeClr val="tx1">
                      <a:alpha val="60000"/>
                    </a:schemeClr>
                  </a:solidFill>
                  <a:latin typeface="Source Sans Pro" charset="0"/>
                  <a:ea typeface="Source Sans Pro" charset="0"/>
                  <a:cs typeface="Source Sans Pro" charset="0"/>
                </a:defRPr>
              </a:lvl3pPr>
              <a:lvl4pPr marL="1600200" indent="-228600" algn="ctr" defTabSz="914400" rtl="0" eaLnBrk="1" latinLnBrk="0" hangingPunct="1">
                <a:lnSpc>
                  <a:spcPct val="150000"/>
                </a:lnSpc>
                <a:spcBef>
                  <a:spcPts val="500"/>
                </a:spcBef>
                <a:buFont typeface="Arial" panose="020B0604020202020204"/>
                <a:buChar char="•"/>
                <a:defRPr sz="1800" b="0" i="0" kern="1200">
                  <a:solidFill>
                    <a:schemeClr val="tx1">
                      <a:alpha val="60000"/>
                    </a:schemeClr>
                  </a:solidFill>
                  <a:latin typeface="Source Sans Pro" charset="0"/>
                  <a:ea typeface="Source Sans Pro" charset="0"/>
                  <a:cs typeface="Source Sans Pro" charset="0"/>
                </a:defRPr>
              </a:lvl4pPr>
              <a:lvl5pPr marL="2057400" indent="-228600" algn="ctr" defTabSz="914400" rtl="0" eaLnBrk="1" latinLnBrk="0" hangingPunct="1">
                <a:lnSpc>
                  <a:spcPct val="90000"/>
                </a:lnSpc>
                <a:spcBef>
                  <a:spcPts val="500"/>
                </a:spcBef>
                <a:buFont typeface="Arial" panose="020B0604020202020204"/>
                <a:buChar char="•"/>
                <a:defRPr sz="1800" b="0" i="0" kern="1200">
                  <a:solidFill>
                    <a:schemeClr val="tx1">
                      <a:alpha val="60000"/>
                    </a:schemeClr>
                  </a:solidFill>
                  <a:latin typeface="Source Sans Pro" charset="0"/>
                  <a:ea typeface="Source Sans Pro" charset="0"/>
                  <a:cs typeface="Source Sans Pro" charset="0"/>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defRPr/>
              </a:pPr>
              <a:r>
                <a:rPr lang="en-US" sz="3200">
                  <a:solidFill>
                    <a:schemeClr val="tx1"/>
                  </a:solidFill>
                  <a:latin typeface="庞门正道细线体" panose="02010600030101010101" charset="-122"/>
                  <a:ea typeface="庞门正道细线体" panose="02010600030101010101" charset="-122"/>
                  <a:cs typeface="+mn-ea"/>
                  <a:sym typeface="+mn-lt"/>
                </a:rPr>
                <a:t>20%</a:t>
              </a:r>
              <a:endParaRPr lang="en-US" sz="3200" dirty="0">
                <a:solidFill>
                  <a:schemeClr val="tx1"/>
                </a:solidFill>
                <a:latin typeface="庞门正道细线体" panose="02010600030101010101" charset="-122"/>
                <a:ea typeface="庞门正道细线体" panose="02010600030101010101" charset="-122"/>
                <a:cs typeface="+mn-ea"/>
                <a:sym typeface="+mn-lt"/>
              </a:endParaRPr>
            </a:p>
          </p:txBody>
        </p:sp>
        <p:sp>
          <p:nvSpPr>
            <p:cNvPr id="17" name="TextBox 21"/>
            <p:cNvSpPr txBox="1"/>
            <p:nvPr/>
          </p:nvSpPr>
          <p:spPr>
            <a:xfrm>
              <a:off x="1866900" y="4917683"/>
              <a:ext cx="2153165" cy="364678"/>
            </a:xfrm>
            <a:prstGeom prst="rect">
              <a:avLst/>
            </a:prstGeom>
            <a:noFill/>
          </p:spPr>
          <p:txBody>
            <a:bodyPr wrap="square" lIns="0" rIns="0" rtlCol="0">
              <a:spAutoFit/>
            </a:bodyPr>
            <a:lstStyle/>
            <a:p>
              <a:pPr>
                <a:lnSpc>
                  <a:spcPct val="150000"/>
                </a:lnSpc>
              </a:pPr>
              <a:r>
                <a:rPr lang="en-US" sz="1400" dirty="0">
                  <a:solidFill>
                    <a:schemeClr val="tx1"/>
                  </a:solidFill>
                  <a:latin typeface="庞门正道细线体" panose="02010600030101010101" charset="-122"/>
                  <a:ea typeface="庞门正道细线体" panose="02010600030101010101" charset="-122"/>
                  <a:cs typeface="+mn-ea"/>
                  <a:sym typeface="+mn-lt"/>
                </a:rPr>
                <a:t>CHART TITLE HERE</a:t>
              </a:r>
              <a:endParaRPr lang="en-US" sz="1400" dirty="0">
                <a:solidFill>
                  <a:schemeClr val="tx1"/>
                </a:solidFill>
                <a:latin typeface="庞门正道细线体" panose="02010600030101010101" charset="-122"/>
                <a:ea typeface="庞门正道细线体" panose="02010600030101010101" charset="-122"/>
                <a:cs typeface="+mn-ea"/>
                <a:sym typeface="+mn-lt"/>
              </a:endParaRPr>
            </a:p>
          </p:txBody>
        </p:sp>
        <p:sp>
          <p:nvSpPr>
            <p:cNvPr id="18" name="TextBox 22"/>
            <p:cNvSpPr txBox="1"/>
            <p:nvPr/>
          </p:nvSpPr>
          <p:spPr>
            <a:xfrm>
              <a:off x="1866901" y="5198474"/>
              <a:ext cx="2120642" cy="789394"/>
            </a:xfrm>
            <a:prstGeom prst="rect">
              <a:avLst/>
            </a:prstGeom>
            <a:noFill/>
          </p:spPr>
          <p:txBody>
            <a:bodyPr wrap="square" lIns="0" rIns="0" rtlCol="0">
              <a:spAutoFit/>
            </a:bodyPr>
            <a:lstStyle/>
            <a:p>
              <a:pPr>
                <a:lnSpc>
                  <a:spcPct val="150000"/>
                </a:lnSpc>
              </a:pPr>
              <a:r>
                <a:rPr lang="en-US" sz="1050" dirty="0">
                  <a:solidFill>
                    <a:schemeClr val="tx1">
                      <a:alpha val="80000"/>
                    </a:schemeClr>
                  </a:solidFill>
                  <a:latin typeface="庞门正道细线体" panose="02010600030101010101" charset="-122"/>
                  <a:ea typeface="庞门正道细线体" panose="02010600030101010101" charset="-122"/>
                  <a:cs typeface="+mn-ea"/>
                  <a:sym typeface="+mn-lt"/>
                </a:rPr>
                <a:t>There are many variations of passages of Lorem Ipsum available, but the majority have.</a:t>
              </a:r>
              <a:endParaRPr lang="en-US" sz="1050" dirty="0">
                <a:solidFill>
                  <a:schemeClr val="tx1">
                    <a:alpha val="80000"/>
                  </a:schemeClr>
                </a:solidFill>
                <a:latin typeface="庞门正道细线体" panose="02010600030101010101" charset="-122"/>
                <a:ea typeface="庞门正道细线体" panose="02010600030101010101" charset="-122"/>
                <a:cs typeface="+mn-ea"/>
                <a:sym typeface="+mn-lt"/>
              </a:endParaRPr>
            </a:p>
          </p:txBody>
        </p:sp>
        <p:sp>
          <p:nvSpPr>
            <p:cNvPr id="19" name="TextBox 23"/>
            <p:cNvSpPr txBox="1"/>
            <p:nvPr/>
          </p:nvSpPr>
          <p:spPr>
            <a:xfrm>
              <a:off x="4445334" y="4917683"/>
              <a:ext cx="2153165" cy="364678"/>
            </a:xfrm>
            <a:prstGeom prst="rect">
              <a:avLst/>
            </a:prstGeom>
            <a:noFill/>
          </p:spPr>
          <p:txBody>
            <a:bodyPr wrap="square" lIns="0" rIns="0" rtlCol="0">
              <a:spAutoFit/>
            </a:bodyPr>
            <a:lstStyle/>
            <a:p>
              <a:pPr>
                <a:lnSpc>
                  <a:spcPct val="150000"/>
                </a:lnSpc>
              </a:pPr>
              <a:r>
                <a:rPr lang="en-US" sz="1400" dirty="0">
                  <a:solidFill>
                    <a:schemeClr val="tx1"/>
                  </a:solidFill>
                  <a:latin typeface="庞门正道细线体" panose="02010600030101010101" charset="-122"/>
                  <a:ea typeface="庞门正道细线体" panose="02010600030101010101" charset="-122"/>
                  <a:cs typeface="+mn-ea"/>
                  <a:sym typeface="+mn-lt"/>
                </a:rPr>
                <a:t>CHART TITLE HERE</a:t>
              </a:r>
              <a:endParaRPr lang="en-US" sz="1400" dirty="0">
                <a:solidFill>
                  <a:schemeClr val="tx1"/>
                </a:solidFill>
                <a:latin typeface="庞门正道细线体" panose="02010600030101010101" charset="-122"/>
                <a:ea typeface="庞门正道细线体" panose="02010600030101010101" charset="-122"/>
                <a:cs typeface="+mn-ea"/>
                <a:sym typeface="+mn-lt"/>
              </a:endParaRPr>
            </a:p>
          </p:txBody>
        </p:sp>
        <p:sp>
          <p:nvSpPr>
            <p:cNvPr id="20" name="TextBox 24"/>
            <p:cNvSpPr txBox="1"/>
            <p:nvPr/>
          </p:nvSpPr>
          <p:spPr>
            <a:xfrm>
              <a:off x="4445335" y="5198474"/>
              <a:ext cx="2120642" cy="789394"/>
            </a:xfrm>
            <a:prstGeom prst="rect">
              <a:avLst/>
            </a:prstGeom>
            <a:noFill/>
          </p:spPr>
          <p:txBody>
            <a:bodyPr wrap="square" lIns="0" rIns="0" rtlCol="0">
              <a:spAutoFit/>
            </a:bodyPr>
            <a:lstStyle/>
            <a:p>
              <a:pPr>
                <a:lnSpc>
                  <a:spcPct val="150000"/>
                </a:lnSpc>
              </a:pPr>
              <a:r>
                <a:rPr lang="en-US" sz="1050" dirty="0">
                  <a:solidFill>
                    <a:schemeClr val="tx1">
                      <a:alpha val="80000"/>
                    </a:schemeClr>
                  </a:solidFill>
                  <a:latin typeface="庞门正道细线体" panose="02010600030101010101" charset="-122"/>
                  <a:ea typeface="庞门正道细线体" panose="02010600030101010101" charset="-122"/>
                  <a:cs typeface="+mn-ea"/>
                  <a:sym typeface="+mn-lt"/>
                </a:rPr>
                <a:t>There are many variations of passages of Lorem Ipsum available, but the majority have.</a:t>
              </a:r>
              <a:endParaRPr lang="en-US" sz="1050" dirty="0">
                <a:solidFill>
                  <a:schemeClr val="tx1">
                    <a:alpha val="80000"/>
                  </a:schemeClr>
                </a:solidFill>
                <a:latin typeface="庞门正道细线体" panose="02010600030101010101" charset="-122"/>
                <a:ea typeface="庞门正道细线体" panose="02010600030101010101" charset="-122"/>
                <a:cs typeface="+mn-ea"/>
                <a:sym typeface="+mn-lt"/>
              </a:endParaRPr>
            </a:p>
          </p:txBody>
        </p:sp>
        <p:sp>
          <p:nvSpPr>
            <p:cNvPr id="21" name="TextBox 25"/>
            <p:cNvSpPr txBox="1"/>
            <p:nvPr/>
          </p:nvSpPr>
          <p:spPr>
            <a:xfrm>
              <a:off x="7023768" y="4917683"/>
              <a:ext cx="2153165" cy="364678"/>
            </a:xfrm>
            <a:prstGeom prst="rect">
              <a:avLst/>
            </a:prstGeom>
            <a:noFill/>
          </p:spPr>
          <p:txBody>
            <a:bodyPr wrap="square" lIns="0" rIns="0" rtlCol="0">
              <a:spAutoFit/>
            </a:bodyPr>
            <a:lstStyle/>
            <a:p>
              <a:pPr>
                <a:lnSpc>
                  <a:spcPct val="150000"/>
                </a:lnSpc>
              </a:pPr>
              <a:r>
                <a:rPr lang="en-US" sz="1400" dirty="0">
                  <a:solidFill>
                    <a:schemeClr val="tx1"/>
                  </a:solidFill>
                  <a:latin typeface="庞门正道细线体" panose="02010600030101010101" charset="-122"/>
                  <a:ea typeface="庞门正道细线体" panose="02010600030101010101" charset="-122"/>
                  <a:cs typeface="+mn-ea"/>
                  <a:sym typeface="+mn-lt"/>
                </a:rPr>
                <a:t>CHART TITLE HERE</a:t>
              </a:r>
              <a:endParaRPr lang="en-US" sz="1400" dirty="0">
                <a:solidFill>
                  <a:schemeClr val="tx1"/>
                </a:solidFill>
                <a:latin typeface="庞门正道细线体" panose="02010600030101010101" charset="-122"/>
                <a:ea typeface="庞门正道细线体" panose="02010600030101010101" charset="-122"/>
                <a:cs typeface="+mn-ea"/>
                <a:sym typeface="+mn-lt"/>
              </a:endParaRPr>
            </a:p>
          </p:txBody>
        </p:sp>
        <p:sp>
          <p:nvSpPr>
            <p:cNvPr id="22" name="TextBox 26"/>
            <p:cNvSpPr txBox="1"/>
            <p:nvPr/>
          </p:nvSpPr>
          <p:spPr>
            <a:xfrm>
              <a:off x="7023769" y="5198474"/>
              <a:ext cx="2120642" cy="789394"/>
            </a:xfrm>
            <a:prstGeom prst="rect">
              <a:avLst/>
            </a:prstGeom>
            <a:noFill/>
          </p:spPr>
          <p:txBody>
            <a:bodyPr wrap="square" lIns="0" rIns="0" rtlCol="0">
              <a:spAutoFit/>
            </a:bodyPr>
            <a:lstStyle/>
            <a:p>
              <a:pPr>
                <a:lnSpc>
                  <a:spcPct val="150000"/>
                </a:lnSpc>
              </a:pPr>
              <a:r>
                <a:rPr lang="en-US" sz="1050" dirty="0">
                  <a:solidFill>
                    <a:schemeClr val="tx1">
                      <a:alpha val="80000"/>
                    </a:schemeClr>
                  </a:solidFill>
                  <a:latin typeface="庞门正道细线体" panose="02010600030101010101" charset="-122"/>
                  <a:ea typeface="庞门正道细线体" panose="02010600030101010101" charset="-122"/>
                  <a:cs typeface="+mn-ea"/>
                  <a:sym typeface="+mn-lt"/>
                </a:rPr>
                <a:t>There are many variations of passages of Lorem Ipsum available, but the majority have.</a:t>
              </a:r>
              <a:endParaRPr lang="en-US" sz="1050" dirty="0">
                <a:solidFill>
                  <a:schemeClr val="tx1">
                    <a:alpha val="80000"/>
                  </a:schemeClr>
                </a:solidFill>
                <a:latin typeface="庞门正道细线体" panose="02010600030101010101" charset="-122"/>
                <a:ea typeface="庞门正道细线体" panose="02010600030101010101" charset="-122"/>
                <a:cs typeface="+mn-ea"/>
                <a:sym typeface="+mn-lt"/>
              </a:endParaRPr>
            </a:p>
          </p:txBody>
        </p:sp>
        <p:sp>
          <p:nvSpPr>
            <p:cNvPr id="23" name="TextBox 27"/>
            <p:cNvSpPr txBox="1"/>
            <p:nvPr/>
          </p:nvSpPr>
          <p:spPr>
            <a:xfrm>
              <a:off x="9602202" y="4917683"/>
              <a:ext cx="2153165" cy="364678"/>
            </a:xfrm>
            <a:prstGeom prst="rect">
              <a:avLst/>
            </a:prstGeom>
            <a:noFill/>
          </p:spPr>
          <p:txBody>
            <a:bodyPr wrap="square" lIns="0" rIns="0" rtlCol="0">
              <a:spAutoFit/>
            </a:bodyPr>
            <a:lstStyle/>
            <a:p>
              <a:pPr>
                <a:lnSpc>
                  <a:spcPct val="150000"/>
                </a:lnSpc>
              </a:pPr>
              <a:r>
                <a:rPr lang="en-US" sz="1400" dirty="0">
                  <a:solidFill>
                    <a:schemeClr val="tx1"/>
                  </a:solidFill>
                  <a:latin typeface="庞门正道细线体" panose="02010600030101010101" charset="-122"/>
                  <a:ea typeface="庞门正道细线体" panose="02010600030101010101" charset="-122"/>
                  <a:cs typeface="+mn-ea"/>
                  <a:sym typeface="+mn-lt"/>
                </a:rPr>
                <a:t>CHART TITLE HERE</a:t>
              </a:r>
              <a:endParaRPr lang="en-US" sz="1400" dirty="0">
                <a:solidFill>
                  <a:schemeClr val="tx1"/>
                </a:solidFill>
                <a:latin typeface="庞门正道细线体" panose="02010600030101010101" charset="-122"/>
                <a:ea typeface="庞门正道细线体" panose="02010600030101010101" charset="-122"/>
                <a:cs typeface="+mn-ea"/>
                <a:sym typeface="+mn-lt"/>
              </a:endParaRPr>
            </a:p>
          </p:txBody>
        </p:sp>
        <p:sp>
          <p:nvSpPr>
            <p:cNvPr id="24" name="TextBox 28"/>
            <p:cNvSpPr txBox="1"/>
            <p:nvPr/>
          </p:nvSpPr>
          <p:spPr>
            <a:xfrm>
              <a:off x="9602203" y="5198474"/>
              <a:ext cx="2120642" cy="789394"/>
            </a:xfrm>
            <a:prstGeom prst="rect">
              <a:avLst/>
            </a:prstGeom>
            <a:noFill/>
          </p:spPr>
          <p:txBody>
            <a:bodyPr wrap="square" lIns="0" rIns="0" rtlCol="0">
              <a:spAutoFit/>
            </a:bodyPr>
            <a:lstStyle/>
            <a:p>
              <a:pPr>
                <a:lnSpc>
                  <a:spcPct val="150000"/>
                </a:lnSpc>
              </a:pPr>
              <a:r>
                <a:rPr lang="en-US" sz="1050" dirty="0">
                  <a:solidFill>
                    <a:schemeClr val="tx1">
                      <a:alpha val="80000"/>
                    </a:schemeClr>
                  </a:solidFill>
                  <a:latin typeface="庞门正道细线体" panose="02010600030101010101" charset="-122"/>
                  <a:ea typeface="庞门正道细线体" panose="02010600030101010101" charset="-122"/>
                  <a:cs typeface="+mn-ea"/>
                  <a:sym typeface="+mn-lt"/>
                </a:rPr>
                <a:t>There are many variations of passages of Lorem Ipsum available, but the majority have.</a:t>
              </a:r>
              <a:endParaRPr lang="en-US" sz="1050" dirty="0">
                <a:solidFill>
                  <a:schemeClr val="tx1">
                    <a:alpha val="80000"/>
                  </a:schemeClr>
                </a:solidFill>
                <a:latin typeface="庞门正道细线体" panose="02010600030101010101" charset="-122"/>
                <a:ea typeface="庞门正道细线体" panose="02010600030101010101" charset="-122"/>
                <a:cs typeface="+mn-ea"/>
                <a:sym typeface="+mn-lt"/>
              </a:endParaRPr>
            </a:p>
          </p:txBody>
        </p:sp>
      </p:grpSp>
      <p:sp>
        <p:nvSpPr>
          <p:cNvPr id="3" name="e7d195523061f1c0" descr="e7d195523061f1c0205959036996ad55c215b892a7aac5c0B9ADEF7896FB48F2EF97163A2DE1401E1875DEDC438B7864AD24CA23553DBBBD975DAF4CAD4A2592689FFB6CEE59FFA55B2702D0E5EE29CDFC7DD6D4C22D17AEBF0859EEF13D94F7618A7158DD5E6CBFFCD3378BED4BE408AACF7028107ED13DF3401F841188AA6377254543678C99A2" hidden="1"/>
          <p:cNvSpPr txBox="1"/>
          <p:nvPr/>
        </p:nvSpPr>
        <p:spPr>
          <a:xfrm>
            <a:off x="-355600" y="1803400"/>
            <a:ext cx="291618" cy="1016000"/>
          </a:xfrm>
          <a:prstGeom prst="rect">
            <a:avLst/>
          </a:prstGeom>
          <a:noFill/>
        </p:spPr>
        <p:txBody>
          <a:bodyPr vert="wordArtVert" rtlCol="0">
            <a:spAutoFit/>
          </a:bodyPr>
          <a:lstStyle/>
          <a:p>
            <a:r>
              <a:rPr lang="en-US" altLang="zh-CN" sz="100">
                <a:cs typeface="+mn-ea"/>
                <a:sym typeface="+mn-lt"/>
              </a:rPr>
              <a:t>e7d195523061f1c0205959036996ad55c215b892a7aac5c0B9ADEF7896FB48F2EF97163A2DE1401E1875DEDC438B7864AD24CA23553DBBBD975DAF4CAD4A2592689FFB6CEE59FFA55B2702D0E5EE29CDFC7DD6D4C22D17AEBF0859EEF13D94F7618A7158DD5E6CBFFCD3378BED4BE408AACF7028107ED13DF3401F841188AA6377254543678C99A2</a:t>
            </a:r>
            <a:endParaRPr lang="zh-CN" altLang="en-US" sz="100">
              <a:cs typeface="+mn-ea"/>
              <a:sym typeface="+mn-l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更多免费资料到淘宝店铺：三老爹设计素材基地 (32)"/>
          <p:cNvPicPr>
            <a:picLocks noChangeAspect="1"/>
          </p:cNvPicPr>
          <p:nvPr/>
        </p:nvPicPr>
        <p:blipFill>
          <a:blip r:embed="rId1"/>
          <a:stretch>
            <a:fillRect/>
          </a:stretch>
        </p:blipFill>
        <p:spPr>
          <a:xfrm>
            <a:off x="0" y="0"/>
            <a:ext cx="12192000" cy="6858000"/>
          </a:xfrm>
          <a:prstGeom prst="rect">
            <a:avLst/>
          </a:prstGeom>
        </p:spPr>
      </p:pic>
      <p:sp>
        <p:nvSpPr>
          <p:cNvPr id="13" name="文本框 12"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txBox="1"/>
          <p:nvPr/>
        </p:nvSpPr>
        <p:spPr>
          <a:xfrm>
            <a:off x="1191895" y="2881630"/>
            <a:ext cx="5671185" cy="922020"/>
          </a:xfrm>
          <a:prstGeom prst="rect">
            <a:avLst/>
          </a:prstGeom>
          <a:noFill/>
        </p:spPr>
        <p:txBody>
          <a:bodyPr wrap="square" rtlCol="0">
            <a:spAutoFit/>
            <a:scene3d>
              <a:camera prst="orthographicFront">
                <a:rot lat="0" lon="0" rev="0"/>
              </a:camera>
              <a:lightRig rig="threePt" dir="t"/>
            </a:scene3d>
          </a:bodyPr>
          <a:lstStyle/>
          <a:p>
            <a:r>
              <a:rPr lang="en-US" altLang="zh-CN" sz="5400" b="1" spc="-150" dirty="0">
                <a:solidFill>
                  <a:schemeClr val="tx1">
                    <a:lumMod val="85000"/>
                    <a:lumOff val="15000"/>
                  </a:schemeClr>
                </a:solidFill>
                <a:latin typeface="庞门正道细线体" panose="02010600030101010101" charset="-122"/>
                <a:ea typeface="庞门正道细线体" panose="02010600030101010101" charset="-122"/>
                <a:cs typeface="+mn-ea"/>
                <a:sym typeface="+mn-lt"/>
              </a:rPr>
              <a:t>Many Thanks</a:t>
            </a:r>
            <a:endParaRPr lang="en-US" altLang="zh-CN" sz="5400" b="1" spc="-150" dirty="0">
              <a:solidFill>
                <a:schemeClr val="tx1">
                  <a:lumMod val="85000"/>
                  <a:lumOff val="15000"/>
                </a:schemeClr>
              </a:solidFill>
              <a:latin typeface="庞门正道细线体" panose="02010600030101010101" charset="-122"/>
              <a:ea typeface="庞门正道细线体" panose="02010600030101010101" charset="-122"/>
              <a:cs typeface="+mn-ea"/>
              <a:sym typeface="+mn-lt"/>
            </a:endParaRPr>
          </a:p>
        </p:txBody>
      </p:sp>
      <p:sp>
        <p:nvSpPr>
          <p:cNvPr id="2" name="e7d195523061f1c0" descr="e7d195523061f1c0205959036996ad55c215b892a7aac5c0B9ADEF7896FB48F2EF97163A2DE1401E1875DEDC438B7864AD24CA23553DBBBD975DAF4CAD4A2592689FFB6CEE59FFA55B2702D0E5EE29CDFC7DD6D4C22D17AEBF0859EEF13D94F7618A7158DD5E6CBFFCD3378BED4BE408AACF7028107ED13DF3401F841188AA6377254543678C99A2" hidden="1"/>
          <p:cNvSpPr txBox="1"/>
          <p:nvPr/>
        </p:nvSpPr>
        <p:spPr>
          <a:xfrm>
            <a:off x="-355600" y="1803400"/>
            <a:ext cx="291618" cy="1016000"/>
          </a:xfrm>
          <a:prstGeom prst="rect">
            <a:avLst/>
          </a:prstGeom>
          <a:noFill/>
        </p:spPr>
        <p:txBody>
          <a:bodyPr vert="wordArtVert" rtlCol="0">
            <a:spAutoFit/>
          </a:bodyPr>
          <a:lstStyle/>
          <a:p>
            <a:r>
              <a:rPr lang="en-US" altLang="zh-CN" sz="100">
                <a:cs typeface="+mn-ea"/>
                <a:sym typeface="+mn-lt"/>
              </a:rPr>
              <a:t>e7d195523061f1c0205959036996ad55c215b892a7aac5c0B9ADEF7896FB48F2EF97163A2DE1401E1875DEDC438B7864AD24CA23553DBBBD975DAF4CAD4A2592689FFB6CEE59FFA55B2702D0E5EE29CDFC7DD6D4C22D17AEBF0859EEF13D94F7618A7158DD5E6CBFFCD3378BED4BE408AACF7028107ED13DF3401F841188AA6377254543678C99A2</a:t>
            </a:r>
            <a:endParaRPr lang="zh-CN" altLang="en-US" sz="100">
              <a:cs typeface="+mn-ea"/>
              <a:sym typeface="+mn-lt"/>
            </a:endParaRPr>
          </a:p>
        </p:txBody>
      </p:sp>
      <p:sp>
        <p:nvSpPr>
          <p:cNvPr id="9" name="TextBox 6"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txBox="1"/>
          <p:nvPr/>
        </p:nvSpPr>
        <p:spPr>
          <a:xfrm>
            <a:off x="1234297" y="3807064"/>
            <a:ext cx="4604812" cy="715581"/>
          </a:xfrm>
          <a:prstGeom prst="rect">
            <a:avLst/>
          </a:prstGeom>
          <a:noFill/>
        </p:spPr>
        <p:txBody>
          <a:bodyPr wrap="square" rtlCol="0">
            <a:spAutoFit/>
          </a:bodyPr>
          <a:lstStyle/>
          <a:p>
            <a:pPr algn="just">
              <a:lnSpc>
                <a:spcPct val="150000"/>
              </a:lnSpc>
            </a:pPr>
            <a:r>
              <a:rPr lang="en-US" sz="900" dirty="0">
                <a:solidFill>
                  <a:schemeClr val="tx1"/>
                </a:solidFill>
                <a:latin typeface="庞门正道细线体" panose="02010600030101010101" charset="-122"/>
                <a:ea typeface="庞门正道细线体" panose="02010600030101010101" charset="-122"/>
                <a:cs typeface="+mn-ea"/>
                <a:sym typeface="+mn-lt"/>
              </a:rPr>
              <a:t>One-sheet fire up your browser golden goose, or prairie dogging, so come up with something buzzworthy, yet new economy but viral engagement. Even dead cats bounce. Competently matrix economically sound channels.</a:t>
            </a:r>
            <a:endParaRPr lang="en-US" sz="900" dirty="0">
              <a:solidFill>
                <a:schemeClr val="tx1"/>
              </a:solidFill>
              <a:latin typeface="庞门正道细线体" panose="02010600030101010101" charset="-122"/>
              <a:ea typeface="庞门正道细线体" panose="02010600030101010101" charset="-122"/>
              <a:cs typeface="+mn-ea"/>
              <a:sym typeface="+mn-lt"/>
            </a:endParaRPr>
          </a:p>
        </p:txBody>
      </p:sp>
      <p:sp>
        <p:nvSpPr>
          <p:cNvPr id="10" name="矩形 9"/>
          <p:cNvSpPr/>
          <p:nvPr/>
        </p:nvSpPr>
        <p:spPr>
          <a:xfrm>
            <a:off x="1268444" y="4761009"/>
            <a:ext cx="800100" cy="139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更多免费资料到淘宝店铺：三老爹设计素材基地 (32)"/>
          <p:cNvPicPr>
            <a:picLocks noChangeAspect="1"/>
          </p:cNvPicPr>
          <p:nvPr/>
        </p:nvPicPr>
        <p:blipFill>
          <a:blip r:embed="rId1"/>
          <a:stretch>
            <a:fillRect/>
          </a:stretch>
        </p:blipFill>
        <p:spPr>
          <a:xfrm rot="10800000">
            <a:off x="0" y="0"/>
            <a:ext cx="12192000" cy="6858000"/>
          </a:xfrm>
          <a:prstGeom prst="rect">
            <a:avLst/>
          </a:prstGeom>
        </p:spPr>
      </p:pic>
      <p:sp>
        <p:nvSpPr>
          <p:cNvPr id="11" name="Rectangle 21"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7548168" y="1155063"/>
            <a:ext cx="1814702" cy="423545"/>
          </a:xfrm>
          <a:prstGeom prst="rect">
            <a:avLst/>
          </a:prstGeom>
        </p:spPr>
        <p:txBody>
          <a:bodyPr wrap="square">
            <a:spAutoFit/>
          </a:bodyPr>
          <a:lstStyle/>
          <a:p>
            <a:pPr>
              <a:lnSpc>
                <a:spcPct val="120000"/>
              </a:lnSpc>
            </a:pPr>
            <a:r>
              <a:rPr lang="en-US" b="1" dirty="0">
                <a:solidFill>
                  <a:schemeClr val="tx1">
                    <a:lumMod val="85000"/>
                    <a:lumOff val="15000"/>
                  </a:schemeClr>
                </a:solidFill>
                <a:latin typeface="庞门正道细线体" panose="02010600030101010101" charset="-122"/>
                <a:ea typeface="庞门正道细线体" panose="02010600030101010101" charset="-122"/>
                <a:cs typeface="+mn-ea"/>
                <a:sym typeface="+mn-lt"/>
              </a:rPr>
              <a:t>Part One</a:t>
            </a:r>
            <a:endParaRPr lang="en-US" b="1" dirty="0">
              <a:solidFill>
                <a:schemeClr val="tx1">
                  <a:lumMod val="85000"/>
                  <a:lumOff val="15000"/>
                </a:schemeClr>
              </a:solidFill>
              <a:latin typeface="庞门正道细线体" panose="02010600030101010101" charset="-122"/>
              <a:ea typeface="庞门正道细线体" panose="02010600030101010101" charset="-122"/>
              <a:cs typeface="+mn-ea"/>
              <a:sym typeface="+mn-lt"/>
            </a:endParaRPr>
          </a:p>
        </p:txBody>
      </p:sp>
      <p:sp>
        <p:nvSpPr>
          <p:cNvPr id="12" name="Rectangle 22"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7512787" y="1465178"/>
            <a:ext cx="2681137" cy="440570"/>
          </a:xfrm>
          <a:prstGeom prst="rect">
            <a:avLst/>
          </a:prstGeom>
        </p:spPr>
        <p:txBody>
          <a:bodyPr wrap="square">
            <a:spAutoFit/>
          </a:bodyPr>
          <a:lstStyle/>
          <a:p>
            <a:pPr>
              <a:lnSpc>
                <a:spcPct val="150000"/>
              </a:lnSpc>
            </a:pPr>
            <a:r>
              <a:rPr lang="id-ID" sz="800" dirty="0">
                <a:solidFill>
                  <a:schemeClr val="tx1">
                    <a:lumMod val="85000"/>
                    <a:lumOff val="15000"/>
                  </a:schemeClr>
                </a:solidFill>
                <a:latin typeface="庞门正道细线体" panose="02010600030101010101" charset="-122"/>
                <a:ea typeface="庞门正道细线体" panose="02010600030101010101" charset="-122"/>
                <a:cs typeface="+mn-ea"/>
                <a:sym typeface="+mn-lt"/>
              </a:rPr>
              <a:t>quis nostrud exerci tation ullamcorper suscipit lobortis nisl ut aliquip ex ea commodo consequat. </a:t>
            </a:r>
            <a:endParaRPr lang="id-ID" sz="800" dirty="0">
              <a:solidFill>
                <a:schemeClr val="tx1">
                  <a:lumMod val="85000"/>
                  <a:lumOff val="15000"/>
                </a:schemeClr>
              </a:solidFill>
              <a:latin typeface="庞门正道细线体" panose="02010600030101010101" charset="-122"/>
              <a:ea typeface="庞门正道细线体" panose="02010600030101010101" charset="-122"/>
              <a:cs typeface="+mn-ea"/>
              <a:sym typeface="+mn-lt"/>
            </a:endParaRPr>
          </a:p>
        </p:txBody>
      </p:sp>
      <p:sp>
        <p:nvSpPr>
          <p:cNvPr id="13" name="矩形 12"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6621472" y="1154215"/>
            <a:ext cx="646331" cy="523220"/>
          </a:xfrm>
          <a:prstGeom prst="rect">
            <a:avLst/>
          </a:prstGeom>
        </p:spPr>
        <p:txBody>
          <a:bodyPr wrap="none">
            <a:spAutoFit/>
          </a:bodyPr>
          <a:lstStyle/>
          <a:p>
            <a:r>
              <a:rPr lang="en-US" altLang="zh-CN" sz="2800" b="1" dirty="0">
                <a:solidFill>
                  <a:schemeClr val="tx1">
                    <a:lumMod val="85000"/>
                    <a:lumOff val="15000"/>
                  </a:schemeClr>
                </a:solidFill>
                <a:latin typeface="庞门正道细线体" panose="02010600030101010101" charset="-122"/>
                <a:ea typeface="庞门正道细线体" panose="02010600030101010101" charset="-122"/>
                <a:cs typeface="+mn-ea"/>
                <a:sym typeface="+mn-lt"/>
              </a:rPr>
              <a:t>01.</a:t>
            </a:r>
            <a:endParaRPr lang="en-US" altLang="zh-CN" sz="2800" b="1" dirty="0">
              <a:solidFill>
                <a:schemeClr val="tx1">
                  <a:lumMod val="85000"/>
                  <a:lumOff val="15000"/>
                </a:schemeClr>
              </a:solidFill>
              <a:latin typeface="庞门正道细线体" panose="02010600030101010101" charset="-122"/>
              <a:ea typeface="庞门正道细线体" panose="02010600030101010101" charset="-122"/>
              <a:cs typeface="+mn-ea"/>
              <a:sym typeface="+mn-lt"/>
            </a:endParaRPr>
          </a:p>
        </p:txBody>
      </p:sp>
      <p:sp>
        <p:nvSpPr>
          <p:cNvPr id="14" name="Rectangle 21"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7548168" y="2504048"/>
            <a:ext cx="1814702" cy="402546"/>
          </a:xfrm>
          <a:prstGeom prst="rect">
            <a:avLst/>
          </a:prstGeom>
        </p:spPr>
        <p:txBody>
          <a:bodyPr wrap="square">
            <a:spAutoFit/>
          </a:bodyPr>
          <a:lstStyle/>
          <a:p>
            <a:pPr>
              <a:lnSpc>
                <a:spcPct val="120000"/>
              </a:lnSpc>
            </a:pPr>
            <a:r>
              <a:rPr lang="en-US" b="1" dirty="0">
                <a:solidFill>
                  <a:schemeClr val="tx1">
                    <a:lumMod val="85000"/>
                    <a:lumOff val="15000"/>
                  </a:schemeClr>
                </a:solidFill>
                <a:latin typeface="庞门正道细线体" panose="02010600030101010101" charset="-122"/>
                <a:ea typeface="庞门正道细线体" panose="02010600030101010101" charset="-122"/>
                <a:cs typeface="+mn-ea"/>
                <a:sym typeface="+mn-lt"/>
              </a:rPr>
              <a:t>Part Two</a:t>
            </a:r>
            <a:endParaRPr lang="en-US" b="1" dirty="0">
              <a:solidFill>
                <a:schemeClr val="tx1">
                  <a:lumMod val="85000"/>
                  <a:lumOff val="15000"/>
                </a:schemeClr>
              </a:solidFill>
              <a:latin typeface="庞门正道细线体" panose="02010600030101010101" charset="-122"/>
              <a:ea typeface="庞门正道细线体" panose="02010600030101010101" charset="-122"/>
              <a:cs typeface="+mn-ea"/>
              <a:sym typeface="+mn-lt"/>
            </a:endParaRPr>
          </a:p>
        </p:txBody>
      </p:sp>
      <p:sp>
        <p:nvSpPr>
          <p:cNvPr id="15" name="Rectangle 22"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7512787" y="2814163"/>
            <a:ext cx="2681137" cy="440570"/>
          </a:xfrm>
          <a:prstGeom prst="rect">
            <a:avLst/>
          </a:prstGeom>
        </p:spPr>
        <p:txBody>
          <a:bodyPr wrap="square">
            <a:spAutoFit/>
          </a:bodyPr>
          <a:lstStyle/>
          <a:p>
            <a:pPr>
              <a:lnSpc>
                <a:spcPct val="150000"/>
              </a:lnSpc>
            </a:pPr>
            <a:r>
              <a:rPr lang="id-ID" sz="800" dirty="0">
                <a:solidFill>
                  <a:schemeClr val="tx1">
                    <a:lumMod val="85000"/>
                    <a:lumOff val="15000"/>
                  </a:schemeClr>
                </a:solidFill>
                <a:latin typeface="庞门正道细线体" panose="02010600030101010101" charset="-122"/>
                <a:ea typeface="庞门正道细线体" panose="02010600030101010101" charset="-122"/>
                <a:cs typeface="+mn-ea"/>
                <a:sym typeface="+mn-lt"/>
              </a:rPr>
              <a:t>quis nostrud exerci tation ullamcorper suscipit lobortis nisl ut aliquip ex ea commodo consequat. </a:t>
            </a:r>
            <a:endParaRPr lang="id-ID" sz="800" dirty="0">
              <a:solidFill>
                <a:schemeClr val="tx1">
                  <a:lumMod val="85000"/>
                  <a:lumOff val="15000"/>
                </a:schemeClr>
              </a:solidFill>
              <a:latin typeface="庞门正道细线体" panose="02010600030101010101" charset="-122"/>
              <a:ea typeface="庞门正道细线体" panose="02010600030101010101" charset="-122"/>
              <a:cs typeface="+mn-ea"/>
              <a:sym typeface="+mn-lt"/>
            </a:endParaRPr>
          </a:p>
        </p:txBody>
      </p:sp>
      <p:sp>
        <p:nvSpPr>
          <p:cNvPr id="16" name="矩形 15"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6621472" y="2469548"/>
            <a:ext cx="731290" cy="523220"/>
          </a:xfrm>
          <a:prstGeom prst="rect">
            <a:avLst/>
          </a:prstGeom>
        </p:spPr>
        <p:txBody>
          <a:bodyPr wrap="none">
            <a:spAutoFit/>
          </a:bodyPr>
          <a:lstStyle/>
          <a:p>
            <a:r>
              <a:rPr lang="en-US" altLang="zh-CN" sz="2800" b="1" dirty="0">
                <a:solidFill>
                  <a:schemeClr val="tx1">
                    <a:lumMod val="85000"/>
                    <a:lumOff val="15000"/>
                  </a:schemeClr>
                </a:solidFill>
                <a:latin typeface="庞门正道细线体" panose="02010600030101010101" charset="-122"/>
                <a:ea typeface="庞门正道细线体" panose="02010600030101010101" charset="-122"/>
                <a:cs typeface="+mn-ea"/>
                <a:sym typeface="+mn-lt"/>
              </a:rPr>
              <a:t>02.</a:t>
            </a:r>
            <a:endParaRPr lang="en-US" altLang="zh-CN" sz="2800" b="1" dirty="0">
              <a:solidFill>
                <a:schemeClr val="tx1">
                  <a:lumMod val="85000"/>
                  <a:lumOff val="15000"/>
                </a:schemeClr>
              </a:solidFill>
              <a:latin typeface="庞门正道细线体" panose="02010600030101010101" charset="-122"/>
              <a:ea typeface="庞门正道细线体" panose="02010600030101010101" charset="-122"/>
              <a:cs typeface="+mn-ea"/>
              <a:sym typeface="+mn-lt"/>
            </a:endParaRPr>
          </a:p>
        </p:txBody>
      </p:sp>
      <p:sp>
        <p:nvSpPr>
          <p:cNvPr id="17" name="Rectangle 21"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7548169" y="3784881"/>
            <a:ext cx="1814702" cy="402546"/>
          </a:xfrm>
          <a:prstGeom prst="rect">
            <a:avLst/>
          </a:prstGeom>
        </p:spPr>
        <p:txBody>
          <a:bodyPr wrap="square">
            <a:spAutoFit/>
          </a:bodyPr>
          <a:lstStyle/>
          <a:p>
            <a:pPr>
              <a:lnSpc>
                <a:spcPct val="120000"/>
              </a:lnSpc>
            </a:pPr>
            <a:r>
              <a:rPr lang="en-US" b="1" dirty="0">
                <a:solidFill>
                  <a:schemeClr val="tx1">
                    <a:lumMod val="85000"/>
                    <a:lumOff val="15000"/>
                  </a:schemeClr>
                </a:solidFill>
                <a:latin typeface="庞门正道细线体" panose="02010600030101010101" charset="-122"/>
                <a:ea typeface="庞门正道细线体" panose="02010600030101010101" charset="-122"/>
                <a:cs typeface="+mn-ea"/>
                <a:sym typeface="+mn-lt"/>
              </a:rPr>
              <a:t>Part Three</a:t>
            </a:r>
            <a:endParaRPr lang="en-US" b="1" dirty="0">
              <a:solidFill>
                <a:schemeClr val="tx1">
                  <a:lumMod val="85000"/>
                  <a:lumOff val="15000"/>
                </a:schemeClr>
              </a:solidFill>
              <a:latin typeface="庞门正道细线体" panose="02010600030101010101" charset="-122"/>
              <a:ea typeface="庞门正道细线体" panose="02010600030101010101" charset="-122"/>
              <a:cs typeface="+mn-ea"/>
              <a:sym typeface="+mn-lt"/>
            </a:endParaRPr>
          </a:p>
        </p:txBody>
      </p:sp>
      <p:sp>
        <p:nvSpPr>
          <p:cNvPr id="18" name="Rectangle 22"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7512788" y="4094996"/>
            <a:ext cx="2681137" cy="440570"/>
          </a:xfrm>
          <a:prstGeom prst="rect">
            <a:avLst/>
          </a:prstGeom>
        </p:spPr>
        <p:txBody>
          <a:bodyPr wrap="square">
            <a:spAutoFit/>
          </a:bodyPr>
          <a:lstStyle/>
          <a:p>
            <a:pPr>
              <a:lnSpc>
                <a:spcPct val="150000"/>
              </a:lnSpc>
            </a:pPr>
            <a:r>
              <a:rPr lang="id-ID" sz="800" dirty="0">
                <a:solidFill>
                  <a:schemeClr val="tx1">
                    <a:lumMod val="85000"/>
                    <a:lumOff val="15000"/>
                  </a:schemeClr>
                </a:solidFill>
                <a:latin typeface="庞门正道细线体" panose="02010600030101010101" charset="-122"/>
                <a:ea typeface="庞门正道细线体" panose="02010600030101010101" charset="-122"/>
                <a:cs typeface="+mn-ea"/>
                <a:sym typeface="+mn-lt"/>
              </a:rPr>
              <a:t>quis nostrud exerci tation ullamcorper suscipit lobortis nisl ut aliquip ex ea commodo consequat. </a:t>
            </a:r>
            <a:endParaRPr lang="id-ID" sz="800" dirty="0">
              <a:solidFill>
                <a:schemeClr val="tx1">
                  <a:lumMod val="85000"/>
                  <a:lumOff val="15000"/>
                </a:schemeClr>
              </a:solidFill>
              <a:latin typeface="庞门正道细线体" panose="02010600030101010101" charset="-122"/>
              <a:ea typeface="庞门正道细线体" panose="02010600030101010101" charset="-122"/>
              <a:cs typeface="+mn-ea"/>
              <a:sym typeface="+mn-lt"/>
            </a:endParaRPr>
          </a:p>
        </p:txBody>
      </p:sp>
      <p:sp>
        <p:nvSpPr>
          <p:cNvPr id="19" name="矩形 18"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6631846" y="3802576"/>
            <a:ext cx="742511" cy="523220"/>
          </a:xfrm>
          <a:prstGeom prst="rect">
            <a:avLst/>
          </a:prstGeom>
        </p:spPr>
        <p:txBody>
          <a:bodyPr wrap="none">
            <a:spAutoFit/>
          </a:bodyPr>
          <a:lstStyle/>
          <a:p>
            <a:r>
              <a:rPr lang="en-US" altLang="zh-CN" sz="2800" b="1" dirty="0">
                <a:solidFill>
                  <a:schemeClr val="tx1">
                    <a:lumMod val="85000"/>
                    <a:lumOff val="15000"/>
                  </a:schemeClr>
                </a:solidFill>
                <a:latin typeface="庞门正道细线体" panose="02010600030101010101" charset="-122"/>
                <a:ea typeface="庞门正道细线体" panose="02010600030101010101" charset="-122"/>
                <a:cs typeface="+mn-ea"/>
                <a:sym typeface="+mn-lt"/>
              </a:rPr>
              <a:t>03.</a:t>
            </a:r>
            <a:endParaRPr lang="en-US" altLang="zh-CN" sz="2800" b="1" dirty="0">
              <a:solidFill>
                <a:schemeClr val="tx1">
                  <a:lumMod val="85000"/>
                  <a:lumOff val="15000"/>
                </a:schemeClr>
              </a:solidFill>
              <a:latin typeface="庞门正道细线体" panose="02010600030101010101" charset="-122"/>
              <a:ea typeface="庞门正道细线体" panose="02010600030101010101" charset="-122"/>
              <a:cs typeface="+mn-ea"/>
              <a:sym typeface="+mn-lt"/>
            </a:endParaRPr>
          </a:p>
        </p:txBody>
      </p:sp>
      <p:sp>
        <p:nvSpPr>
          <p:cNvPr id="20" name="Rectangle 21"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7548169" y="5133865"/>
            <a:ext cx="1814702" cy="402546"/>
          </a:xfrm>
          <a:prstGeom prst="rect">
            <a:avLst/>
          </a:prstGeom>
        </p:spPr>
        <p:txBody>
          <a:bodyPr wrap="square">
            <a:spAutoFit/>
          </a:bodyPr>
          <a:lstStyle/>
          <a:p>
            <a:pPr>
              <a:lnSpc>
                <a:spcPct val="120000"/>
              </a:lnSpc>
            </a:pPr>
            <a:r>
              <a:rPr lang="en-US" b="1" dirty="0">
                <a:solidFill>
                  <a:schemeClr val="tx1">
                    <a:lumMod val="85000"/>
                    <a:lumOff val="15000"/>
                  </a:schemeClr>
                </a:solidFill>
                <a:latin typeface="庞门正道细线体" panose="02010600030101010101" charset="-122"/>
                <a:ea typeface="庞门正道细线体" panose="02010600030101010101" charset="-122"/>
                <a:cs typeface="+mn-ea"/>
                <a:sym typeface="+mn-lt"/>
              </a:rPr>
              <a:t>Part Four</a:t>
            </a:r>
            <a:endParaRPr lang="en-US" b="1" dirty="0">
              <a:solidFill>
                <a:schemeClr val="tx1">
                  <a:lumMod val="85000"/>
                  <a:lumOff val="15000"/>
                </a:schemeClr>
              </a:solidFill>
              <a:latin typeface="庞门正道细线体" panose="02010600030101010101" charset="-122"/>
              <a:ea typeface="庞门正道细线体" panose="02010600030101010101" charset="-122"/>
              <a:cs typeface="+mn-ea"/>
              <a:sym typeface="+mn-lt"/>
            </a:endParaRPr>
          </a:p>
        </p:txBody>
      </p:sp>
      <p:sp>
        <p:nvSpPr>
          <p:cNvPr id="21" name="Rectangle 22"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7512788" y="5443980"/>
            <a:ext cx="2681137" cy="440570"/>
          </a:xfrm>
          <a:prstGeom prst="rect">
            <a:avLst/>
          </a:prstGeom>
        </p:spPr>
        <p:txBody>
          <a:bodyPr wrap="square">
            <a:spAutoFit/>
          </a:bodyPr>
          <a:lstStyle/>
          <a:p>
            <a:pPr>
              <a:lnSpc>
                <a:spcPct val="150000"/>
              </a:lnSpc>
            </a:pPr>
            <a:r>
              <a:rPr lang="id-ID" sz="800" dirty="0">
                <a:solidFill>
                  <a:schemeClr val="tx1">
                    <a:lumMod val="85000"/>
                    <a:lumOff val="15000"/>
                  </a:schemeClr>
                </a:solidFill>
                <a:latin typeface="庞门正道细线体" panose="02010600030101010101" charset="-122"/>
                <a:ea typeface="庞门正道细线体" panose="02010600030101010101" charset="-122"/>
                <a:cs typeface="+mn-ea"/>
                <a:sym typeface="+mn-lt"/>
              </a:rPr>
              <a:t>quis nostrud exerci tation ullamcorper suscipit lobortis nisl ut aliquip ex ea commodo consequat. </a:t>
            </a:r>
            <a:endParaRPr lang="id-ID" sz="800" dirty="0">
              <a:solidFill>
                <a:schemeClr val="tx1">
                  <a:lumMod val="85000"/>
                  <a:lumOff val="15000"/>
                </a:schemeClr>
              </a:solidFill>
              <a:latin typeface="庞门正道细线体" panose="02010600030101010101" charset="-122"/>
              <a:ea typeface="庞门正道细线体" panose="02010600030101010101" charset="-122"/>
              <a:cs typeface="+mn-ea"/>
              <a:sym typeface="+mn-lt"/>
            </a:endParaRPr>
          </a:p>
        </p:txBody>
      </p:sp>
      <p:sp>
        <p:nvSpPr>
          <p:cNvPr id="22" name="矩形 21"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6631846" y="5117908"/>
            <a:ext cx="745717" cy="523220"/>
          </a:xfrm>
          <a:prstGeom prst="rect">
            <a:avLst/>
          </a:prstGeom>
        </p:spPr>
        <p:txBody>
          <a:bodyPr wrap="none">
            <a:spAutoFit/>
          </a:bodyPr>
          <a:lstStyle/>
          <a:p>
            <a:r>
              <a:rPr lang="en-US" altLang="zh-CN" sz="2800" b="1" dirty="0">
                <a:solidFill>
                  <a:schemeClr val="tx1">
                    <a:lumMod val="85000"/>
                    <a:lumOff val="15000"/>
                  </a:schemeClr>
                </a:solidFill>
                <a:latin typeface="庞门正道细线体" panose="02010600030101010101" charset="-122"/>
                <a:ea typeface="庞门正道细线体" panose="02010600030101010101" charset="-122"/>
                <a:cs typeface="+mn-ea"/>
                <a:sym typeface="+mn-lt"/>
              </a:rPr>
              <a:t>04.</a:t>
            </a:r>
            <a:endParaRPr lang="en-US" altLang="zh-CN" sz="2800" b="1" dirty="0">
              <a:solidFill>
                <a:schemeClr val="tx1">
                  <a:lumMod val="85000"/>
                  <a:lumOff val="15000"/>
                </a:schemeClr>
              </a:solidFill>
              <a:latin typeface="庞门正道细线体" panose="02010600030101010101" charset="-122"/>
              <a:ea typeface="庞门正道细线体" panose="02010600030101010101" charset="-122"/>
              <a:cs typeface="+mn-ea"/>
              <a:sym typeface="+mn-lt"/>
            </a:endParaRPr>
          </a:p>
        </p:txBody>
      </p:sp>
      <p:grpSp>
        <p:nvGrpSpPr>
          <p:cNvPr id="23" name="组合 22"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GrpSpPr/>
          <p:nvPr/>
        </p:nvGrpSpPr>
        <p:grpSpPr>
          <a:xfrm>
            <a:off x="1321116" y="2582876"/>
            <a:ext cx="3795923" cy="1099176"/>
            <a:chOff x="1748178" y="2928715"/>
            <a:chExt cx="3467102" cy="858369"/>
          </a:xfrm>
        </p:grpSpPr>
        <p:sp>
          <p:nvSpPr>
            <p:cNvPr id="24" name="文本框 23" descr="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
            <p:cNvSpPr txBox="1"/>
            <p:nvPr/>
          </p:nvSpPr>
          <p:spPr>
            <a:xfrm>
              <a:off x="1748178" y="2928715"/>
              <a:ext cx="3467102" cy="721047"/>
            </a:xfrm>
            <a:prstGeom prst="rect">
              <a:avLst/>
            </a:prstGeom>
            <a:noFill/>
          </p:spPr>
          <p:txBody>
            <a:bodyPr wrap="square" rtlCol="0">
              <a:spAutoFit/>
              <a:scene3d>
                <a:camera prst="orthographicFront">
                  <a:rot lat="0" lon="0" rev="0"/>
                </a:camera>
                <a:lightRig rig="threePt" dir="t"/>
              </a:scene3d>
            </a:bodyPr>
            <a:lstStyle>
              <a:defPPr>
                <a:defRPr lang="zh-CN"/>
              </a:defPPr>
              <a:lvl1pPr algn="dist">
                <a:defRPr sz="8000" b="1" spc="-150">
                  <a:ln w="76200">
                    <a:noFill/>
                  </a:ln>
                  <a:gradFill>
                    <a:gsLst>
                      <a:gs pos="17000">
                        <a:schemeClr val="bg1"/>
                      </a:gs>
                      <a:gs pos="79000">
                        <a:srgbClr val="1D5DC7"/>
                      </a:gs>
                    </a:gsLst>
                    <a:lin ang="5400000" scaled="0"/>
                  </a:gradFill>
                  <a:latin typeface="Arial Black" panose="020B0A04020102020204" pitchFamily="34" charset="0"/>
                  <a:ea typeface="Open Sans Extrabold" panose="020B0906030804020204" pitchFamily="34" charset="0"/>
                  <a:cs typeface="Aharoni" panose="02010803020104030203" pitchFamily="2" charset="-79"/>
                </a:defRPr>
              </a:lvl1pPr>
              <a:lvl2pPr>
                <a:defRPr/>
              </a:lvl2pPr>
              <a:lvl3pPr>
                <a:defRPr/>
              </a:lvl3pPr>
              <a:lvl4pPr>
                <a:defRPr/>
              </a:lvl4pPr>
              <a:lvl5pPr>
                <a:defRPr/>
              </a:lvl5pPr>
              <a:lvl6pPr>
                <a:defRPr/>
              </a:lvl6pPr>
              <a:lvl7pPr>
                <a:defRPr/>
              </a:lvl7pPr>
              <a:lvl8pPr>
                <a:defRPr/>
              </a:lvl8pPr>
              <a:lvl9pPr>
                <a:defRPr/>
              </a:lvl9pPr>
            </a:lstStyle>
            <a:p>
              <a:pPr algn="ctr"/>
              <a:r>
                <a:rPr lang="en-US" altLang="zh-CN" sz="5400" b="0" spc="300" dirty="0">
                  <a:solidFill>
                    <a:srgbClr val="353535"/>
                  </a:solidFill>
                  <a:latin typeface="庞门正道细线体" panose="02010600030101010101" charset="-122"/>
                  <a:ea typeface="庞门正道细线体" panose="02010600030101010101" charset="-122"/>
                  <a:cs typeface="+mn-ea"/>
                  <a:sym typeface="+mn-lt"/>
                </a:rPr>
                <a:t>Content</a:t>
              </a:r>
              <a:endParaRPr lang="en-US" altLang="zh-CN" sz="5400" b="0" spc="300" dirty="0">
                <a:solidFill>
                  <a:srgbClr val="353535"/>
                </a:solidFill>
                <a:latin typeface="庞门正道细线体" panose="02010600030101010101" charset="-122"/>
                <a:ea typeface="庞门正道细线体" panose="02010600030101010101" charset="-122"/>
                <a:cs typeface="+mn-ea"/>
                <a:sym typeface="+mn-lt"/>
              </a:endParaRPr>
            </a:p>
          </p:txBody>
        </p:sp>
        <p:sp>
          <p:nvSpPr>
            <p:cNvPr id="25" name="TextBox 62" descr="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
            <p:cNvSpPr txBox="1"/>
            <p:nvPr/>
          </p:nvSpPr>
          <p:spPr>
            <a:xfrm>
              <a:off x="2126019" y="3618839"/>
              <a:ext cx="2638381" cy="168245"/>
            </a:xfrm>
            <a:prstGeom prst="rect">
              <a:avLst/>
            </a:prstGeom>
            <a:noFill/>
            <a:effectLst/>
          </p:spPr>
          <p:txBody>
            <a:bodyPr wrap="square" rtlCol="0">
              <a:spAutoFit/>
            </a:bodyPr>
            <a:lstStyle/>
            <a:p>
              <a:pPr algn="dist">
                <a:defRPr/>
              </a:pPr>
              <a:r>
                <a:rPr lang="en-US" altLang="zh-CN" sz="800" dirty="0">
                  <a:ln w="38100">
                    <a:noFill/>
                  </a:ln>
                  <a:solidFill>
                    <a:srgbClr val="353535"/>
                  </a:solidFill>
                  <a:latin typeface="庞门正道细线体" panose="02010600030101010101" charset="-122"/>
                  <a:ea typeface="庞门正道细线体" panose="02010600030101010101" charset="-122"/>
                  <a:cs typeface="+mn-ea"/>
                  <a:sym typeface="+mn-lt"/>
                </a:rPr>
                <a:t>Business </a:t>
              </a:r>
              <a:r>
                <a:rPr lang="en-US" altLang="zh-CN" sz="800">
                  <a:ln w="38100">
                    <a:noFill/>
                  </a:ln>
                  <a:solidFill>
                    <a:srgbClr val="353535"/>
                  </a:solidFill>
                  <a:latin typeface="庞门正道细线体" panose="02010600030101010101" charset="-122"/>
                  <a:ea typeface="庞门正道细线体" panose="02010600030101010101" charset="-122"/>
                  <a:cs typeface="+mn-ea"/>
                  <a:sym typeface="+mn-lt"/>
                </a:rPr>
                <a:t>Presentation REPORT</a:t>
              </a:r>
              <a:endParaRPr lang="en-US" altLang="zh-CN" sz="800" dirty="0">
                <a:ln w="38100">
                  <a:noFill/>
                </a:ln>
                <a:solidFill>
                  <a:srgbClr val="353535"/>
                </a:solidFill>
                <a:latin typeface="庞门正道细线体" panose="02010600030101010101" charset="-122"/>
                <a:ea typeface="庞门正道细线体" panose="02010600030101010101" charset="-122"/>
                <a:cs typeface="+mn-ea"/>
                <a:sym typeface="+mn-lt"/>
              </a:endParaRPr>
            </a:p>
          </p:txBody>
        </p:sp>
      </p:grpSp>
      <p:sp>
        <p:nvSpPr>
          <p:cNvPr id="3" name="e7d195523061f1c0" descr="e7d195523061f1c0205959036996ad55c215b892a7aac5c0B9ADEF7896FB48F2EF97163A2DE1401E1875DEDC438B7864AD24CA23553DBBBD975DAF4CAD4A2592689FFB6CEE59FFA55B2702D0E5EE29CDFC7DD6D4C22D17AEBF0859EEF13D94F7618A7158DD5E6CBFFCD3378BED4BE408AACF7028107ED13DF3401F841188AA6377254543678C99A2" hidden="1"/>
          <p:cNvSpPr txBox="1"/>
          <p:nvPr/>
        </p:nvSpPr>
        <p:spPr>
          <a:xfrm>
            <a:off x="-355600" y="1803400"/>
            <a:ext cx="291618" cy="1016000"/>
          </a:xfrm>
          <a:prstGeom prst="rect">
            <a:avLst/>
          </a:prstGeom>
          <a:noFill/>
        </p:spPr>
        <p:txBody>
          <a:bodyPr vert="wordArtVert" rtlCol="0">
            <a:spAutoFit/>
          </a:bodyPr>
          <a:lstStyle/>
          <a:p>
            <a:r>
              <a:rPr lang="en-US" altLang="zh-CN" sz="100">
                <a:cs typeface="+mn-ea"/>
                <a:sym typeface="+mn-lt"/>
              </a:rPr>
              <a:t>e7d195523061f1c0205959036996ad55c215b892a7aac5c0B9ADEF7896FB48F2EF97163A2DE1401E1875DEDC438B7864AD24CA23553DBBBD975DAF4CAD4A2592689FFB6CEE59FFA55B2702D0E5EE29CDFC7DD6D4C22D17AEBF0859EEF13D94F7618A7158DD5E6CBFFCD3378BED4BE408AACF7028107ED13DF3401F841188AA6377254543678C99A2</a:t>
            </a:r>
            <a:endParaRPr lang="zh-CN" altLang="en-US" sz="100">
              <a:cs typeface="+mn-ea"/>
              <a:sym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更多免费资料到淘宝店铺：三老爹设计素材基地 (32)"/>
          <p:cNvPicPr>
            <a:picLocks noChangeAspect="1"/>
          </p:cNvPicPr>
          <p:nvPr/>
        </p:nvPicPr>
        <p:blipFill>
          <a:blip r:embed="rId1"/>
          <a:srcRect l="38099" b="33769"/>
          <a:stretch>
            <a:fillRect/>
          </a:stretch>
        </p:blipFill>
        <p:spPr>
          <a:xfrm>
            <a:off x="0" y="0"/>
            <a:ext cx="12192000" cy="6858635"/>
          </a:xfrm>
          <a:prstGeom prst="rect">
            <a:avLst/>
          </a:prstGeom>
        </p:spPr>
      </p:pic>
      <p:grpSp>
        <p:nvGrpSpPr>
          <p:cNvPr id="26" name="组合 25"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GrpSpPr/>
          <p:nvPr/>
        </p:nvGrpSpPr>
        <p:grpSpPr>
          <a:xfrm>
            <a:off x="2303145" y="2530475"/>
            <a:ext cx="4152900" cy="1055125"/>
            <a:chOff x="4050956" y="2932517"/>
            <a:chExt cx="4038944" cy="1055208"/>
          </a:xfrm>
        </p:grpSpPr>
        <p:sp>
          <p:nvSpPr>
            <p:cNvPr id="27" name="矩形 26" descr="e7d195523061f1c0205959036996ad55c215b892a7aac5c0B9ADEF7896FB48F2EF97163A2DE1401E1875DEDC438B7864AD24CA23553DBBBD975DAF4CAD4A2592689FFB6CEE59FFA55B2702D0E5EE29CD5E6853F10A6E3885CDDD34B70C7B557EDC68C23528BBA84DFAD3C0E3C8138120EED699A8782B1640CE08A9EAB565CA97BA1566749A9173E9"/>
            <p:cNvSpPr/>
            <p:nvPr/>
          </p:nvSpPr>
          <p:spPr>
            <a:xfrm>
              <a:off x="4050956" y="2932517"/>
              <a:ext cx="4038944"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6600" b="1" spc="-150" dirty="0">
                  <a:ln w="76200">
                    <a:noFill/>
                  </a:ln>
                  <a:solidFill>
                    <a:schemeClr val="tx1">
                      <a:lumMod val="85000"/>
                      <a:lumOff val="15000"/>
                    </a:schemeClr>
                  </a:solidFill>
                  <a:latin typeface="庞门正道细线体" panose="02010600030101010101" charset="-122"/>
                  <a:ea typeface="庞门正道细线体" panose="02010600030101010101" charset="-122"/>
                  <a:cs typeface="+mn-ea"/>
                  <a:sym typeface="+mn-lt"/>
                </a:rPr>
                <a:t>PART 01</a:t>
              </a:r>
              <a:endParaRPr lang="en-US" altLang="zh-CN" sz="6600" b="1" spc="-150" dirty="0">
                <a:ln w="76200">
                  <a:noFill/>
                </a:ln>
                <a:solidFill>
                  <a:schemeClr val="tx1">
                    <a:lumMod val="85000"/>
                    <a:lumOff val="15000"/>
                  </a:schemeClr>
                </a:solidFill>
                <a:latin typeface="庞门正道细线体" panose="02010600030101010101" charset="-122"/>
                <a:ea typeface="庞门正道细线体" panose="02010600030101010101" charset="-122"/>
                <a:cs typeface="+mn-ea"/>
                <a:sym typeface="+mn-lt"/>
              </a:endParaRPr>
            </a:p>
          </p:txBody>
        </p:sp>
        <p:sp>
          <p:nvSpPr>
            <p:cNvPr id="28" name="Rectangle 3" descr="e7d195523061f1c0205959036996ad55c215b892a7aac5c0B9ADEF7896FB48F2EF97163A2DE1401E1875DEDC438B7864AD24CA23553DBBBD975DAF4CAD4A2592689FFB6CEE59FFA55B2702D0E5EE29CD5E6853F10A6E3885CDDD34B70C7B557EDC68C23528BBA84DFAD3C0E3C8138120EED699A8782B1640CE08A9EAB565CA97BA1566749A9173E9"/>
            <p:cNvSpPr txBox="1">
              <a:spLocks noChangeArrowheads="1"/>
            </p:cNvSpPr>
            <p:nvPr/>
          </p:nvSpPr>
          <p:spPr bwMode="auto">
            <a:xfrm>
              <a:off x="4050956" y="3726084"/>
              <a:ext cx="4038944" cy="261641"/>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a:r>
                <a:rPr lang="en-US" altLang="ko-KR" sz="1100" b="0" dirty="0">
                  <a:ln w="38100">
                    <a:noFill/>
                  </a:ln>
                  <a:solidFill>
                    <a:schemeClr val="tx1">
                      <a:lumMod val="85000"/>
                      <a:lumOff val="15000"/>
                    </a:schemeClr>
                  </a:solidFill>
                  <a:effectLst/>
                  <a:latin typeface="庞门正道细线体" panose="02010600030101010101" charset="-122"/>
                  <a:ea typeface="庞门正道细线体" panose="02010600030101010101" charset="-122"/>
                  <a:cs typeface="+mn-ea"/>
                  <a:sym typeface="+mn-lt"/>
                </a:rPr>
                <a:t>Create Your Owe Business</a:t>
              </a:r>
              <a:endParaRPr lang="en-US" altLang="ko-KR" sz="1100" b="0" dirty="0">
                <a:ln w="38100">
                  <a:noFill/>
                </a:ln>
                <a:solidFill>
                  <a:schemeClr val="tx1">
                    <a:lumMod val="85000"/>
                    <a:lumOff val="15000"/>
                  </a:schemeClr>
                </a:solidFill>
                <a:effectLst/>
                <a:latin typeface="庞门正道细线体" panose="02010600030101010101" charset="-122"/>
                <a:ea typeface="庞门正道细线体" panose="02010600030101010101" charset="-122"/>
                <a:cs typeface="+mn-ea"/>
                <a:sym typeface="+mn-lt"/>
              </a:endParaRPr>
            </a:p>
          </p:txBody>
        </p:sp>
      </p:grpSp>
      <p:sp>
        <p:nvSpPr>
          <p:cNvPr id="29" name="TextBox 6"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txBox="1"/>
          <p:nvPr/>
        </p:nvSpPr>
        <p:spPr>
          <a:xfrm>
            <a:off x="2303368" y="3964703"/>
            <a:ext cx="4604812" cy="715581"/>
          </a:xfrm>
          <a:prstGeom prst="rect">
            <a:avLst/>
          </a:prstGeom>
          <a:noFill/>
        </p:spPr>
        <p:txBody>
          <a:bodyPr wrap="square" rtlCol="0">
            <a:spAutoFit/>
          </a:bodyPr>
          <a:lstStyle/>
          <a:p>
            <a:pPr algn="just">
              <a:lnSpc>
                <a:spcPct val="150000"/>
              </a:lnSpc>
            </a:pPr>
            <a:r>
              <a:rPr lang="en-US" sz="900" dirty="0">
                <a:solidFill>
                  <a:schemeClr val="tx1"/>
                </a:solidFill>
                <a:latin typeface="庞门正道细线体" panose="02010600030101010101" charset="-122"/>
                <a:ea typeface="庞门正道细线体" panose="02010600030101010101" charset="-122"/>
                <a:cs typeface="+mn-ea"/>
                <a:sym typeface="+mn-lt"/>
              </a:rPr>
              <a:t>One-sheet fire up your browser golden goose, or prairie dogging, so come up with something buzzworthy, yet new economy but viral engagement. Even dead cats bounce. Competently matrix economically sound channels.</a:t>
            </a:r>
            <a:endParaRPr lang="en-US" sz="900" dirty="0">
              <a:solidFill>
                <a:schemeClr val="tx1"/>
              </a:solidFill>
              <a:latin typeface="庞门正道细线体" panose="02010600030101010101" charset="-122"/>
              <a:ea typeface="庞门正道细线体" panose="02010600030101010101" charset="-122"/>
              <a:cs typeface="+mn-ea"/>
              <a:sym typeface="+mn-lt"/>
            </a:endParaRPr>
          </a:p>
        </p:txBody>
      </p:sp>
      <p:sp>
        <p:nvSpPr>
          <p:cNvPr id="30" name="矩形 29"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2407207" y="4937701"/>
            <a:ext cx="580318" cy="17735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prstClr val="white"/>
              </a:solidFill>
              <a:cs typeface="+mn-ea"/>
              <a:sym typeface="+mn-lt"/>
            </a:endParaRPr>
          </a:p>
        </p:txBody>
      </p:sp>
      <p:sp>
        <p:nvSpPr>
          <p:cNvPr id="2" name="e7d195523061f1c0" descr="e7d195523061f1c0205959036996ad55c215b892a7aac5c0B9ADEF7896FB48F2EF97163A2DE1401E1875DEDC438B7864AD24CA23553DBBBD975DAF4CAD4A2592689FFB6CEE59FFA55B2702D0E5EE29CDFC7DD6D4C22D17AEBF0859EEF13D94F7618A7158DD5E6CBFFCD3378BED4BE408AACF7028107ED13DF3401F841188AA6377254543678C99A2" hidden="1"/>
          <p:cNvSpPr txBox="1"/>
          <p:nvPr/>
        </p:nvSpPr>
        <p:spPr>
          <a:xfrm>
            <a:off x="-355600" y="1803400"/>
            <a:ext cx="291618" cy="1016000"/>
          </a:xfrm>
          <a:prstGeom prst="rect">
            <a:avLst/>
          </a:prstGeom>
          <a:noFill/>
        </p:spPr>
        <p:txBody>
          <a:bodyPr vert="wordArtVert" rtlCol="0">
            <a:spAutoFit/>
          </a:bodyPr>
          <a:lstStyle/>
          <a:p>
            <a:r>
              <a:rPr lang="en-US" altLang="zh-CN" sz="100">
                <a:cs typeface="+mn-ea"/>
                <a:sym typeface="+mn-lt"/>
              </a:rPr>
              <a:t>e7d195523061f1c0205959036996ad55c215b892a7aac5c0B9ADEF7896FB48F2EF97163A2DE1401E1875DEDC438B7864AD24CA23553DBBBD975DAF4CAD4A2592689FFB6CEE59FFA55B2702D0E5EE29CDFC7DD6D4C22D17AEBF0859EEF13D94F7618A7158DD5E6CBFFCD3378BED4BE408AACF7028107ED13DF3401F841188AA6377254543678C99A2</a:t>
            </a:r>
            <a:endParaRPr lang="zh-CN" altLang="en-US" sz="100">
              <a:cs typeface="+mn-ea"/>
              <a:sym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6000">
              <a:srgbClr val="F3F3F3"/>
            </a:gs>
            <a:gs pos="90099">
              <a:srgbClr val="FCFCFC"/>
            </a:gs>
            <a:gs pos="31000">
              <a:srgbClr val="FCFCFC"/>
            </a:gs>
          </a:gsLst>
          <a:lin ang="5400000" scaled="1"/>
        </a:gradFill>
        <a:effectLst/>
      </p:bgPr>
    </p:bg>
    <p:spTree>
      <p:nvGrpSpPr>
        <p:cNvPr id="1" name=""/>
        <p:cNvGrpSpPr/>
        <p:nvPr/>
      </p:nvGrpSpPr>
      <p:grpSpPr>
        <a:xfrm>
          <a:off x="0" y="0"/>
          <a:ext cx="0" cy="0"/>
          <a:chOff x="0" y="0"/>
          <a:chExt cx="0" cy="0"/>
        </a:xfrm>
      </p:grpSpPr>
      <p:pic>
        <p:nvPicPr>
          <p:cNvPr id="7" name="图片 6" descr="更多免费资料到淘宝店铺：三老爹设计素材基地 (6)"/>
          <p:cNvPicPr>
            <a:picLocks noChangeAspect="1"/>
          </p:cNvPicPr>
          <p:nvPr/>
        </p:nvPicPr>
        <p:blipFill>
          <a:blip r:embed="rId1"/>
          <a:stretch>
            <a:fillRect/>
          </a:stretch>
        </p:blipFill>
        <p:spPr>
          <a:xfrm rot="5400000">
            <a:off x="2661285" y="-2672715"/>
            <a:ext cx="6869430" cy="12191365"/>
          </a:xfrm>
          <a:prstGeom prst="rect">
            <a:avLst/>
          </a:prstGeom>
        </p:spPr>
      </p:pic>
      <p:sp>
        <p:nvSpPr>
          <p:cNvPr id="15" name="矩形 14" descr="e7d195523061f1c0205959036996ad55c215b892a7aac5c0B9ADEF7896FB48F2EF97163A2DE1401E1875DEDC438B7864AD24CA23553DBBBD975DAF4CAD4A2592689FFB6CEE59FFA55B2702D0E5EE29CDFC0DD98BC7D6A39A0A46E3600E3A67A1DE1989CEA5E5EF96C2D0BCA79EB0773B850273333E3489919CC0BC16112CE4CA6736EF81692E25B4"/>
          <p:cNvSpPr/>
          <p:nvPr/>
        </p:nvSpPr>
        <p:spPr>
          <a:xfrm>
            <a:off x="1130736" y="373737"/>
            <a:ext cx="3847630"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3200" b="1" dirty="0">
                <a:solidFill>
                  <a:schemeClr val="tx1"/>
                </a:solidFill>
                <a:latin typeface="庞门正道细线体" panose="02010600030101010101" charset="-122"/>
                <a:ea typeface="庞门正道细线体" panose="02010600030101010101" charset="-122"/>
                <a:cs typeface="+mn-ea"/>
                <a:sym typeface="+mn-lt"/>
              </a:rPr>
              <a:t>Business Pinot</a:t>
            </a:r>
            <a:endParaRPr lang="en-US" altLang="zh-CN" sz="3200" b="1" dirty="0">
              <a:solidFill>
                <a:schemeClr val="tx1"/>
              </a:solidFill>
              <a:latin typeface="庞门正道细线体" panose="02010600030101010101" charset="-122"/>
              <a:ea typeface="庞门正道细线体" panose="02010600030101010101" charset="-122"/>
              <a:cs typeface="+mn-ea"/>
              <a:sym typeface="+mn-lt"/>
            </a:endParaRPr>
          </a:p>
        </p:txBody>
      </p:sp>
      <p:sp>
        <p:nvSpPr>
          <p:cNvPr id="16" name="矩形 15"/>
          <p:cNvSpPr/>
          <p:nvPr/>
        </p:nvSpPr>
        <p:spPr>
          <a:xfrm>
            <a:off x="1308536" y="826211"/>
            <a:ext cx="3847630" cy="253916"/>
          </a:xfrm>
          <a:prstGeom prst="rect">
            <a:avLst/>
          </a:prstGeom>
        </p:spPr>
        <p:txBody>
          <a:bodyPr wrap="square">
            <a:spAutoFit/>
          </a:bodyPr>
          <a:lstStyle/>
          <a:p>
            <a:pPr algn="dist"/>
            <a:r>
              <a:rPr lang="en-US" altLang="zh-CN" sz="1050">
                <a:solidFill>
                  <a:schemeClr val="bg1">
                    <a:lumMod val="75000"/>
                  </a:schemeClr>
                </a:solidFill>
                <a:cs typeface="+mn-ea"/>
                <a:sym typeface="+mn-lt"/>
              </a:rPr>
              <a:t>. </a:t>
            </a:r>
            <a:endParaRPr lang="en-US" altLang="zh-CN" sz="1050" dirty="0">
              <a:solidFill>
                <a:schemeClr val="bg1">
                  <a:lumMod val="75000"/>
                </a:schemeClr>
              </a:solidFill>
              <a:cs typeface="+mn-ea"/>
              <a:sym typeface="+mn-lt"/>
            </a:endParaRPr>
          </a:p>
        </p:txBody>
      </p:sp>
      <p:sp>
        <p:nvSpPr>
          <p:cNvPr id="17" name="TextBox 4"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txBox="1"/>
          <p:nvPr/>
        </p:nvSpPr>
        <p:spPr>
          <a:xfrm>
            <a:off x="1231022" y="2281975"/>
            <a:ext cx="3136025" cy="615553"/>
          </a:xfrm>
          <a:prstGeom prst="rect">
            <a:avLst/>
          </a:prstGeom>
          <a:noFill/>
        </p:spPr>
        <p:txBody>
          <a:bodyPr wrap="square" lIns="0" tIns="0" rIns="0" bIns="0" rtlCol="0">
            <a:spAutoFit/>
          </a:bodyPr>
          <a:lstStyle/>
          <a:p>
            <a:r>
              <a:rPr lang="en-US" sz="4000" b="1">
                <a:latin typeface="庞门正道细线体" panose="02010600030101010101" charset="-122"/>
                <a:ea typeface="庞门正道细线体" panose="02010600030101010101" charset="-122"/>
                <a:cs typeface="+mn-ea"/>
                <a:sym typeface="+mn-lt"/>
              </a:rPr>
              <a:t>Hello!</a:t>
            </a:r>
            <a:endParaRPr lang="en-US" sz="4000" b="1" dirty="0">
              <a:latin typeface="庞门正道细线体" panose="02010600030101010101" charset="-122"/>
              <a:ea typeface="庞门正道细线体" panose="02010600030101010101" charset="-122"/>
              <a:cs typeface="+mn-ea"/>
              <a:sym typeface="+mn-lt"/>
            </a:endParaRPr>
          </a:p>
        </p:txBody>
      </p:sp>
      <p:sp>
        <p:nvSpPr>
          <p:cNvPr id="18" name="TextBox 6"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txBox="1"/>
          <p:nvPr/>
        </p:nvSpPr>
        <p:spPr>
          <a:xfrm flipH="1">
            <a:off x="1229709" y="3069452"/>
            <a:ext cx="4477409" cy="1323054"/>
          </a:xfrm>
          <a:prstGeom prst="rect">
            <a:avLst/>
          </a:prstGeom>
          <a:noFill/>
        </p:spPr>
        <p:txBody>
          <a:bodyPr wrap="square" lIns="0" tIns="0" rIns="0" bIns="0" rtlCol="0">
            <a:spAutoFit/>
          </a:bodyPr>
          <a:lstStyle/>
          <a:p>
            <a:pPr>
              <a:lnSpc>
                <a:spcPct val="125000"/>
              </a:lnSpc>
            </a:pPr>
            <a:r>
              <a:rPr lang="en-US" sz="1400" dirty="0" err="1">
                <a:latin typeface="庞门正道细线体" panose="02010600030101010101" charset="-122"/>
                <a:ea typeface="庞门正道细线体" panose="02010600030101010101" charset="-122"/>
                <a:cs typeface="+mn-ea"/>
                <a:sym typeface="+mn-lt"/>
              </a:rPr>
              <a:t>Lorem</a:t>
            </a:r>
            <a:r>
              <a:rPr lang="en-US" sz="1400" dirty="0">
                <a:latin typeface="庞门正道细线体" panose="02010600030101010101" charset="-122"/>
                <a:ea typeface="庞门正道细线体" panose="02010600030101010101" charset="-122"/>
                <a:cs typeface="+mn-ea"/>
                <a:sym typeface="+mn-lt"/>
              </a:rPr>
              <a:t> </a:t>
            </a:r>
            <a:r>
              <a:rPr lang="en-US" sz="1400" dirty="0" err="1">
                <a:latin typeface="庞门正道细线体" panose="02010600030101010101" charset="-122"/>
                <a:ea typeface="庞门正道细线体" panose="02010600030101010101" charset="-122"/>
                <a:cs typeface="+mn-ea"/>
                <a:sym typeface="+mn-lt"/>
              </a:rPr>
              <a:t>ipsum</a:t>
            </a:r>
            <a:r>
              <a:rPr lang="en-US" sz="1400" dirty="0">
                <a:latin typeface="庞门正道细线体" panose="02010600030101010101" charset="-122"/>
                <a:ea typeface="庞门正道细线体" panose="02010600030101010101" charset="-122"/>
                <a:cs typeface="+mn-ea"/>
                <a:sym typeface="+mn-lt"/>
              </a:rPr>
              <a:t> dolor sit </a:t>
            </a:r>
            <a:r>
              <a:rPr lang="en-US" sz="1400" dirty="0" err="1">
                <a:latin typeface="庞门正道细线体" panose="02010600030101010101" charset="-122"/>
                <a:ea typeface="庞门正道细线体" panose="02010600030101010101" charset="-122"/>
                <a:cs typeface="+mn-ea"/>
                <a:sym typeface="+mn-lt"/>
              </a:rPr>
              <a:t>amet</a:t>
            </a:r>
            <a:r>
              <a:rPr lang="en-US" sz="1400" dirty="0">
                <a:latin typeface="庞门正道细线体" panose="02010600030101010101" charset="-122"/>
                <a:ea typeface="庞门正道细线体" panose="02010600030101010101" charset="-122"/>
                <a:cs typeface="+mn-ea"/>
                <a:sym typeface="+mn-lt"/>
              </a:rPr>
              <a:t>, </a:t>
            </a:r>
            <a:r>
              <a:rPr lang="en-US" sz="1400" dirty="0" err="1">
                <a:latin typeface="庞门正道细线体" panose="02010600030101010101" charset="-122"/>
                <a:ea typeface="庞门正道细线体" panose="02010600030101010101" charset="-122"/>
                <a:cs typeface="+mn-ea"/>
                <a:sym typeface="+mn-lt"/>
              </a:rPr>
              <a:t>consectetur</a:t>
            </a:r>
            <a:r>
              <a:rPr lang="en-US" sz="1400" dirty="0">
                <a:latin typeface="庞门正道细线体" panose="02010600030101010101" charset="-122"/>
                <a:ea typeface="庞门正道细线体" panose="02010600030101010101" charset="-122"/>
                <a:cs typeface="+mn-ea"/>
                <a:sym typeface="+mn-lt"/>
              </a:rPr>
              <a:t> </a:t>
            </a:r>
            <a:r>
              <a:rPr lang="en-US" sz="1400" dirty="0" err="1">
                <a:latin typeface="庞门正道细线体" panose="02010600030101010101" charset="-122"/>
                <a:ea typeface="庞门正道细线体" panose="02010600030101010101" charset="-122"/>
                <a:cs typeface="+mn-ea"/>
                <a:sym typeface="+mn-lt"/>
              </a:rPr>
              <a:t>adipiscing</a:t>
            </a:r>
            <a:r>
              <a:rPr lang="en-US" sz="1400" dirty="0">
                <a:latin typeface="庞门正道细线体" panose="02010600030101010101" charset="-122"/>
                <a:ea typeface="庞门正道细线体" panose="02010600030101010101" charset="-122"/>
                <a:cs typeface="+mn-ea"/>
                <a:sym typeface="+mn-lt"/>
              </a:rPr>
              <a:t> </a:t>
            </a:r>
            <a:r>
              <a:rPr lang="en-US" sz="1400" dirty="0" err="1">
                <a:latin typeface="庞门正道细线体" panose="02010600030101010101" charset="-122"/>
                <a:ea typeface="庞门正道细线体" panose="02010600030101010101" charset="-122"/>
                <a:cs typeface="+mn-ea"/>
                <a:sym typeface="+mn-lt"/>
              </a:rPr>
              <a:t>elit</a:t>
            </a:r>
            <a:r>
              <a:rPr lang="en-US" sz="1400" dirty="0">
                <a:latin typeface="庞门正道细线体" panose="02010600030101010101" charset="-122"/>
                <a:ea typeface="庞门正道细线体" panose="02010600030101010101" charset="-122"/>
                <a:cs typeface="+mn-ea"/>
                <a:sym typeface="+mn-lt"/>
              </a:rPr>
              <a:t>, </a:t>
            </a:r>
            <a:r>
              <a:rPr lang="en-US" sz="1400" dirty="0" err="1">
                <a:latin typeface="庞门正道细线体" panose="02010600030101010101" charset="-122"/>
                <a:ea typeface="庞门正道细线体" panose="02010600030101010101" charset="-122"/>
                <a:cs typeface="+mn-ea"/>
                <a:sym typeface="+mn-lt"/>
              </a:rPr>
              <a:t>sed</a:t>
            </a:r>
            <a:r>
              <a:rPr lang="en-US" sz="1400" dirty="0">
                <a:latin typeface="庞门正道细线体" panose="02010600030101010101" charset="-122"/>
                <a:ea typeface="庞门正道细线体" panose="02010600030101010101" charset="-122"/>
                <a:cs typeface="+mn-ea"/>
                <a:sym typeface="+mn-lt"/>
              </a:rPr>
              <a:t> do </a:t>
            </a:r>
            <a:r>
              <a:rPr lang="en-US" sz="1400" dirty="0" err="1">
                <a:latin typeface="庞门正道细线体" panose="02010600030101010101" charset="-122"/>
                <a:ea typeface="庞门正道细线体" panose="02010600030101010101" charset="-122"/>
                <a:cs typeface="+mn-ea"/>
                <a:sym typeface="+mn-lt"/>
              </a:rPr>
              <a:t>eiusmod</a:t>
            </a:r>
            <a:r>
              <a:rPr lang="en-US" sz="1400" dirty="0">
                <a:latin typeface="庞门正道细线体" panose="02010600030101010101" charset="-122"/>
                <a:ea typeface="庞门正道细线体" panose="02010600030101010101" charset="-122"/>
                <a:cs typeface="+mn-ea"/>
                <a:sym typeface="+mn-lt"/>
              </a:rPr>
              <a:t> </a:t>
            </a:r>
            <a:r>
              <a:rPr lang="en-US" sz="1400" dirty="0" err="1">
                <a:latin typeface="庞门正道细线体" panose="02010600030101010101" charset="-122"/>
                <a:ea typeface="庞门正道细线体" panose="02010600030101010101" charset="-122"/>
                <a:cs typeface="+mn-ea"/>
                <a:sym typeface="+mn-lt"/>
              </a:rPr>
              <a:t>tempor</a:t>
            </a:r>
            <a:r>
              <a:rPr lang="en-US" sz="1400" dirty="0">
                <a:latin typeface="庞门正道细线体" panose="02010600030101010101" charset="-122"/>
                <a:ea typeface="庞门正道细线体" panose="02010600030101010101" charset="-122"/>
                <a:cs typeface="+mn-ea"/>
                <a:sym typeface="+mn-lt"/>
              </a:rPr>
              <a:t> </a:t>
            </a:r>
            <a:r>
              <a:rPr lang="en-US" sz="1400" dirty="0" err="1">
                <a:latin typeface="庞门正道细线体" panose="02010600030101010101" charset="-122"/>
                <a:ea typeface="庞门正道细线体" panose="02010600030101010101" charset="-122"/>
                <a:cs typeface="+mn-ea"/>
                <a:sym typeface="+mn-lt"/>
              </a:rPr>
              <a:t>incididunt</a:t>
            </a:r>
            <a:r>
              <a:rPr lang="en-US" sz="1400" dirty="0">
                <a:latin typeface="庞门正道细线体" panose="02010600030101010101" charset="-122"/>
                <a:ea typeface="庞门正道细线体" panose="02010600030101010101" charset="-122"/>
                <a:cs typeface="+mn-ea"/>
                <a:sym typeface="+mn-lt"/>
              </a:rPr>
              <a:t> </a:t>
            </a:r>
            <a:r>
              <a:rPr lang="en-US" sz="1400" dirty="0" err="1">
                <a:latin typeface="庞门正道细线体" panose="02010600030101010101" charset="-122"/>
                <a:ea typeface="庞门正道细线体" panose="02010600030101010101" charset="-122"/>
                <a:cs typeface="+mn-ea"/>
                <a:sym typeface="+mn-lt"/>
              </a:rPr>
              <a:t>ut</a:t>
            </a:r>
            <a:r>
              <a:rPr lang="en-US" sz="1400" dirty="0">
                <a:latin typeface="庞门正道细线体" panose="02010600030101010101" charset="-122"/>
                <a:ea typeface="庞门正道细线体" panose="02010600030101010101" charset="-122"/>
                <a:cs typeface="+mn-ea"/>
                <a:sym typeface="+mn-lt"/>
              </a:rPr>
              <a:t> </a:t>
            </a:r>
            <a:r>
              <a:rPr lang="en-US" sz="1400" dirty="0" err="1">
                <a:latin typeface="庞门正道细线体" panose="02010600030101010101" charset="-122"/>
                <a:ea typeface="庞门正道细线体" panose="02010600030101010101" charset="-122"/>
                <a:cs typeface="+mn-ea"/>
                <a:sym typeface="+mn-lt"/>
              </a:rPr>
              <a:t>labore</a:t>
            </a:r>
            <a:r>
              <a:rPr lang="en-US" sz="1400" dirty="0">
                <a:latin typeface="庞门正道细线体" panose="02010600030101010101" charset="-122"/>
                <a:ea typeface="庞门正道细线体" panose="02010600030101010101" charset="-122"/>
                <a:cs typeface="+mn-ea"/>
                <a:sym typeface="+mn-lt"/>
              </a:rPr>
              <a:t> et </a:t>
            </a:r>
            <a:r>
              <a:rPr lang="en-US" sz="1400" err="1">
                <a:latin typeface="庞门正道细线体" panose="02010600030101010101" charset="-122"/>
                <a:ea typeface="庞门正道细线体" panose="02010600030101010101" charset="-122"/>
                <a:cs typeface="+mn-ea"/>
                <a:sym typeface="+mn-lt"/>
              </a:rPr>
              <a:t>dolore</a:t>
            </a:r>
            <a:r>
              <a:rPr lang="en-US" sz="1400">
                <a:latin typeface="庞门正道细线体" panose="02010600030101010101" charset="-122"/>
                <a:ea typeface="庞门正道细线体" panose="02010600030101010101" charset="-122"/>
                <a:cs typeface="+mn-ea"/>
                <a:sym typeface="+mn-lt"/>
              </a:rPr>
              <a:t> magna.</a:t>
            </a:r>
            <a:r>
              <a:rPr lang="en-US" altLang="zh-CN" sz="1400">
                <a:latin typeface="庞门正道细线体" panose="02010600030101010101" charset="-122"/>
                <a:ea typeface="庞门正道细线体" panose="02010600030101010101" charset="-122"/>
                <a:cs typeface="+mn-ea"/>
                <a:sym typeface="+mn-lt"/>
              </a:rPr>
              <a:t> Lorem ipsum dolor sit amet, consectetur adipiscing elit, sed do eiusmod tempor incididunt ut labore et dolore magna</a:t>
            </a:r>
            <a:endParaRPr lang="en-US" altLang="zh-CN" sz="1400">
              <a:latin typeface="庞门正道细线体" panose="02010600030101010101" charset="-122"/>
              <a:ea typeface="庞门正道细线体" panose="02010600030101010101" charset="-122"/>
              <a:cs typeface="+mn-ea"/>
              <a:sym typeface="+mn-lt"/>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rcRect l="4930" r="4930"/>
          <a:stretch>
            <a:fillRect/>
          </a:stretch>
        </p:blipFill>
        <p:spPr>
          <a:xfrm>
            <a:off x="6274675" y="1387366"/>
            <a:ext cx="4369375" cy="4845396"/>
          </a:xfrm>
          <a:prstGeom prst="rect">
            <a:avLst/>
          </a:prstGeom>
        </p:spPr>
      </p:pic>
      <p:sp>
        <p:nvSpPr>
          <p:cNvPr id="6" name="圆角矩形 5"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1229709" y="5274962"/>
            <a:ext cx="1655379" cy="472966"/>
          </a:xfrm>
          <a:prstGeom prst="roundRect">
            <a:avLst>
              <a:gd name="adj" fmla="val 5000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庞门正道细线体" panose="02010600030101010101" charset="-122"/>
                <a:ea typeface="庞门正道细线体" panose="02010600030101010101" charset="-122"/>
                <a:cs typeface="+mn-ea"/>
                <a:sym typeface="+mn-lt"/>
              </a:rPr>
              <a:t>Get More</a:t>
            </a:r>
            <a:endParaRPr lang="en-US" altLang="zh-CN" dirty="0">
              <a:latin typeface="庞门正道细线体" panose="02010600030101010101" charset="-122"/>
              <a:ea typeface="庞门正道细线体" panose="02010600030101010101" charset="-122"/>
              <a:cs typeface="+mn-ea"/>
              <a:sym typeface="+mn-lt"/>
            </a:endParaRPr>
          </a:p>
        </p:txBody>
      </p:sp>
      <p:sp>
        <p:nvSpPr>
          <p:cNvPr id="2" name="e7d195523061f1c0" descr="e7d195523061f1c0205959036996ad55c215b892a7aac5c0B9ADEF7896FB48F2EF97163A2DE1401E1875DEDC438B7864AD24CA23553DBBBD975DAF4CAD4A2592689FFB6CEE59FFA55B2702D0E5EE29CDFC7DD6D4C22D17AEBF0859EEF13D94F7618A7158DD5E6CBFFCD3378BED4BE408AACF7028107ED13DF3401F841188AA6377254543678C99A2" hidden="1"/>
          <p:cNvSpPr txBox="1"/>
          <p:nvPr/>
        </p:nvSpPr>
        <p:spPr>
          <a:xfrm>
            <a:off x="-355600" y="1803400"/>
            <a:ext cx="291618" cy="1016000"/>
          </a:xfrm>
          <a:prstGeom prst="rect">
            <a:avLst/>
          </a:prstGeom>
          <a:noFill/>
        </p:spPr>
        <p:txBody>
          <a:bodyPr vert="wordArtVert" rtlCol="0">
            <a:spAutoFit/>
          </a:bodyPr>
          <a:lstStyle/>
          <a:p>
            <a:r>
              <a:rPr lang="en-US" altLang="zh-CN" sz="100">
                <a:cs typeface="+mn-ea"/>
                <a:sym typeface="+mn-lt"/>
              </a:rPr>
              <a:t>e7d195523061f1c0205959036996ad55c215b892a7aac5c0B9ADEF7896FB48F2EF97163A2DE1401E1875DEDC438B7864AD24CA23553DBBBD975DAF4CAD4A2592689FFB6CEE59FFA55B2702D0E5EE29CDFC7DD6D4C22D17AEBF0859EEF13D94F7618A7158DD5E6CBFFCD3378BED4BE408AACF7028107ED13DF3401F841188AA6377254543678C99A2</a:t>
            </a:r>
            <a:endParaRPr lang="zh-CN" altLang="en-US" sz="100">
              <a:cs typeface="+mn-ea"/>
              <a:sym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6000">
              <a:srgbClr val="F3F3F3"/>
            </a:gs>
            <a:gs pos="90099">
              <a:srgbClr val="FCFCFC"/>
            </a:gs>
            <a:gs pos="31000">
              <a:srgbClr val="FCFCFC"/>
            </a:gs>
          </a:gsLst>
          <a:lin ang="5400000" scaled="1"/>
        </a:gradFill>
        <a:effectLst/>
      </p:bgPr>
    </p:bg>
    <p:spTree>
      <p:nvGrpSpPr>
        <p:cNvPr id="1" name=""/>
        <p:cNvGrpSpPr/>
        <p:nvPr/>
      </p:nvGrpSpPr>
      <p:grpSpPr>
        <a:xfrm>
          <a:off x="0" y="0"/>
          <a:ext cx="0" cy="0"/>
          <a:chOff x="0" y="0"/>
          <a:chExt cx="0" cy="0"/>
        </a:xfrm>
      </p:grpSpPr>
      <p:pic>
        <p:nvPicPr>
          <p:cNvPr id="2" name="图片 1" descr="更多免费资料到淘宝店铺：三老爹设计素材基地 (6)"/>
          <p:cNvPicPr>
            <a:picLocks noChangeAspect="1"/>
          </p:cNvPicPr>
          <p:nvPr/>
        </p:nvPicPr>
        <p:blipFill>
          <a:blip r:embed="rId1"/>
          <a:stretch>
            <a:fillRect/>
          </a:stretch>
        </p:blipFill>
        <p:spPr>
          <a:xfrm rot="5400000">
            <a:off x="2661285" y="-2672715"/>
            <a:ext cx="6869430" cy="12191365"/>
          </a:xfrm>
          <a:prstGeom prst="rect">
            <a:avLst/>
          </a:prstGeom>
        </p:spPr>
      </p:pic>
      <p:sp>
        <p:nvSpPr>
          <p:cNvPr id="15" name="矩形 14" descr="e7d195523061f1c0205959036996ad55c215b892a7aac5c0B9ADEF7896FB48F2EF97163A2DE1401E1875DEDC438B7864AD24CA23553DBBBD975DAF4CAD4A2592689FFB6CEE59FFA55B2702D0E5EE29CDFC0DD98BC7D6A39A0A46E3600E3A67A1DE1989CEA5E5EF96C2D0BCA79EB0773B850273333E3489919CC0BC16112CE4CA6736EF81692E25B4"/>
          <p:cNvSpPr/>
          <p:nvPr/>
        </p:nvSpPr>
        <p:spPr>
          <a:xfrm>
            <a:off x="1016876" y="312000"/>
            <a:ext cx="3847630"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3200" b="1" dirty="0">
                <a:solidFill>
                  <a:schemeClr val="tx1"/>
                </a:solidFill>
                <a:latin typeface="庞门正道细线体" panose="02010600030101010101" charset="-122"/>
                <a:ea typeface="庞门正道细线体" panose="02010600030101010101" charset="-122"/>
                <a:cs typeface="+mn-ea"/>
                <a:sym typeface="+mn-lt"/>
              </a:rPr>
              <a:t>Business Pinot</a:t>
            </a:r>
            <a:endParaRPr lang="en-US" altLang="zh-CN" sz="3200" b="1" dirty="0">
              <a:solidFill>
                <a:schemeClr val="tx1"/>
              </a:solidFill>
              <a:latin typeface="庞门正道细线体" panose="02010600030101010101" charset="-122"/>
              <a:ea typeface="庞门正道细线体" panose="02010600030101010101" charset="-122"/>
              <a:cs typeface="+mn-ea"/>
              <a:sym typeface="+mn-lt"/>
            </a:endParaRPr>
          </a:p>
        </p:txBody>
      </p:sp>
      <p:sp>
        <p:nvSpPr>
          <p:cNvPr id="16" name="矩形 15"/>
          <p:cNvSpPr/>
          <p:nvPr/>
        </p:nvSpPr>
        <p:spPr>
          <a:xfrm>
            <a:off x="1016876" y="802373"/>
            <a:ext cx="3847630" cy="253916"/>
          </a:xfrm>
          <a:prstGeom prst="rect">
            <a:avLst/>
          </a:prstGeom>
        </p:spPr>
        <p:txBody>
          <a:bodyPr wrap="square">
            <a:spAutoFit/>
          </a:bodyPr>
          <a:lstStyle/>
          <a:p>
            <a:pPr algn="dist"/>
            <a:r>
              <a:rPr lang="en-US" altLang="zh-CN" sz="1050">
                <a:solidFill>
                  <a:schemeClr val="bg1">
                    <a:lumMod val="75000"/>
                  </a:schemeClr>
                </a:solidFill>
                <a:cs typeface="+mn-ea"/>
                <a:sym typeface="+mn-lt"/>
              </a:rPr>
              <a:t>. </a:t>
            </a:r>
            <a:endParaRPr lang="en-US" altLang="zh-CN" sz="1050" dirty="0">
              <a:solidFill>
                <a:schemeClr val="bg1">
                  <a:lumMod val="75000"/>
                </a:schemeClr>
              </a:solidFill>
              <a:cs typeface="+mn-ea"/>
              <a:sym typeface="+mn-lt"/>
            </a:endParaRPr>
          </a:p>
        </p:txBody>
      </p:sp>
      <p:grpSp>
        <p:nvGrpSpPr>
          <p:cNvPr id="6" name="Group 15"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GrpSpPr/>
          <p:nvPr/>
        </p:nvGrpSpPr>
        <p:grpSpPr>
          <a:xfrm>
            <a:off x="1424889" y="5347142"/>
            <a:ext cx="1752598" cy="596207"/>
            <a:chOff x="1526882" y="5489028"/>
            <a:chExt cx="1752598" cy="596207"/>
          </a:xfrm>
        </p:grpSpPr>
        <p:sp>
          <p:nvSpPr>
            <p:cNvPr id="7" name="TextBox 9"/>
            <p:cNvSpPr txBox="1"/>
            <p:nvPr/>
          </p:nvSpPr>
          <p:spPr>
            <a:xfrm>
              <a:off x="1677694" y="5489028"/>
              <a:ext cx="1450975" cy="307340"/>
            </a:xfrm>
            <a:prstGeom prst="rect">
              <a:avLst/>
            </a:prstGeom>
            <a:noFill/>
          </p:spPr>
          <p:txBody>
            <a:bodyPr wrap="none" lIns="0" tIns="0" rIns="0" bIns="0" rtlCol="0">
              <a:spAutoFit/>
            </a:bodyPr>
            <a:lstStyle/>
            <a:p>
              <a:pPr algn="ctr"/>
              <a:r>
                <a:rPr lang="en-US" sz="2000" b="1">
                  <a:latin typeface="庞门正道细线体" panose="02010600030101010101" charset="-122"/>
                  <a:ea typeface="庞门正道细线体" panose="02010600030101010101" charset="-122"/>
                  <a:cs typeface="+mn-ea"/>
                  <a:sym typeface="+mn-lt"/>
                </a:rPr>
                <a:t>living room</a:t>
              </a:r>
              <a:endParaRPr lang="en-US" sz="2000" b="1" dirty="0">
                <a:solidFill>
                  <a:schemeClr val="tx2"/>
                </a:solidFill>
                <a:latin typeface="庞门正道细线体" panose="02010600030101010101" charset="-122"/>
                <a:ea typeface="庞门正道细线体" panose="02010600030101010101" charset="-122"/>
                <a:cs typeface="+mn-ea"/>
                <a:sym typeface="+mn-lt"/>
              </a:endParaRPr>
            </a:p>
          </p:txBody>
        </p:sp>
        <p:sp>
          <p:nvSpPr>
            <p:cNvPr id="8" name="TextBox 10"/>
            <p:cNvSpPr txBox="1"/>
            <p:nvPr/>
          </p:nvSpPr>
          <p:spPr>
            <a:xfrm flipH="1">
              <a:off x="1526882" y="5804261"/>
              <a:ext cx="1752598" cy="280974"/>
            </a:xfrm>
            <a:prstGeom prst="rect">
              <a:avLst/>
            </a:prstGeom>
            <a:noFill/>
          </p:spPr>
          <p:txBody>
            <a:bodyPr wrap="square" lIns="0" tIns="0" rIns="0" bIns="0" rtlCol="0">
              <a:spAutoFit/>
            </a:bodyPr>
            <a:lstStyle/>
            <a:p>
              <a:pPr algn="ctr">
                <a:lnSpc>
                  <a:spcPct val="125000"/>
                </a:lnSpc>
              </a:pPr>
              <a:r>
                <a:rPr lang="en-US" sz="1600" dirty="0">
                  <a:latin typeface="庞门正道细线体" panose="02010600030101010101" charset="-122"/>
                  <a:ea typeface="庞门正道细线体" panose="02010600030101010101" charset="-122"/>
                  <a:cs typeface="+mn-ea"/>
                  <a:sym typeface="+mn-lt"/>
                </a:rPr>
                <a:t>CEO, DESIGN</a:t>
              </a:r>
              <a:endParaRPr lang="en-US" sz="1600" dirty="0">
                <a:latin typeface="庞门正道细线体" panose="02010600030101010101" charset="-122"/>
                <a:ea typeface="庞门正道细线体" panose="02010600030101010101" charset="-122"/>
                <a:cs typeface="+mn-ea"/>
                <a:sym typeface="+mn-lt"/>
              </a:endParaRPr>
            </a:p>
          </p:txBody>
        </p:sp>
      </p:grpSp>
      <p:grpSp>
        <p:nvGrpSpPr>
          <p:cNvPr id="9" name="Group 16"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GrpSpPr/>
          <p:nvPr/>
        </p:nvGrpSpPr>
        <p:grpSpPr>
          <a:xfrm>
            <a:off x="5203463" y="5347142"/>
            <a:ext cx="1752598" cy="596207"/>
            <a:chOff x="5219700" y="5489028"/>
            <a:chExt cx="1752598" cy="596207"/>
          </a:xfrm>
        </p:grpSpPr>
        <p:sp>
          <p:nvSpPr>
            <p:cNvPr id="10" name="TextBox 11"/>
            <p:cNvSpPr txBox="1"/>
            <p:nvPr/>
          </p:nvSpPr>
          <p:spPr>
            <a:xfrm>
              <a:off x="5424181" y="5489028"/>
              <a:ext cx="1343637" cy="307777"/>
            </a:xfrm>
            <a:prstGeom prst="rect">
              <a:avLst/>
            </a:prstGeom>
            <a:noFill/>
          </p:spPr>
          <p:txBody>
            <a:bodyPr wrap="none" lIns="0" tIns="0" rIns="0" bIns="0" rtlCol="0">
              <a:spAutoFit/>
            </a:bodyPr>
            <a:lstStyle/>
            <a:p>
              <a:pPr algn="ctr"/>
              <a:r>
                <a:rPr lang="en-US" sz="2000" b="1">
                  <a:latin typeface="庞门正道细线体" panose="02010600030101010101" charset="-122"/>
                  <a:ea typeface="庞门正道细线体" panose="02010600030101010101" charset="-122"/>
                  <a:cs typeface="+mn-ea"/>
                  <a:sym typeface="+mn-lt"/>
                </a:rPr>
                <a:t>living room</a:t>
              </a:r>
              <a:endParaRPr lang="en-US" sz="2000" b="1">
                <a:solidFill>
                  <a:schemeClr val="tx2"/>
                </a:solidFill>
                <a:latin typeface="庞门正道细线体" panose="02010600030101010101" charset="-122"/>
                <a:ea typeface="庞门正道细线体" panose="02010600030101010101" charset="-122"/>
                <a:cs typeface="+mn-ea"/>
                <a:sym typeface="+mn-lt"/>
              </a:endParaRPr>
            </a:p>
          </p:txBody>
        </p:sp>
        <p:sp>
          <p:nvSpPr>
            <p:cNvPr id="11" name="TextBox 12"/>
            <p:cNvSpPr txBox="1"/>
            <p:nvPr/>
          </p:nvSpPr>
          <p:spPr>
            <a:xfrm flipH="1">
              <a:off x="5219700" y="5804261"/>
              <a:ext cx="1752598" cy="280974"/>
            </a:xfrm>
            <a:prstGeom prst="rect">
              <a:avLst/>
            </a:prstGeom>
            <a:noFill/>
          </p:spPr>
          <p:txBody>
            <a:bodyPr wrap="square" lIns="0" tIns="0" rIns="0" bIns="0" rtlCol="0">
              <a:spAutoFit/>
            </a:bodyPr>
            <a:lstStyle/>
            <a:p>
              <a:pPr algn="ctr">
                <a:lnSpc>
                  <a:spcPct val="125000"/>
                </a:lnSpc>
              </a:pPr>
              <a:r>
                <a:rPr lang="en-US" altLang="zh-CN" sz="1600">
                  <a:latin typeface="庞门正道细线体" panose="02010600030101010101" charset="-122"/>
                  <a:ea typeface="庞门正道细线体" panose="02010600030101010101" charset="-122"/>
                  <a:cs typeface="+mn-ea"/>
                  <a:sym typeface="+mn-lt"/>
                </a:rPr>
                <a:t>CEO, DESIGN</a:t>
              </a:r>
              <a:endParaRPr lang="en-US" altLang="zh-CN" sz="1600" dirty="0">
                <a:latin typeface="庞门正道细线体" panose="02010600030101010101" charset="-122"/>
                <a:ea typeface="庞门正道细线体" panose="02010600030101010101" charset="-122"/>
                <a:cs typeface="+mn-ea"/>
                <a:sym typeface="+mn-lt"/>
              </a:endParaRPr>
            </a:p>
          </p:txBody>
        </p:sp>
      </p:grpSp>
      <p:grpSp>
        <p:nvGrpSpPr>
          <p:cNvPr id="12" name="Group 17"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GrpSpPr/>
          <p:nvPr/>
        </p:nvGrpSpPr>
        <p:grpSpPr>
          <a:xfrm>
            <a:off x="8794388" y="5347142"/>
            <a:ext cx="1752598" cy="596207"/>
            <a:chOff x="8658227" y="5489028"/>
            <a:chExt cx="1752598" cy="596207"/>
          </a:xfrm>
        </p:grpSpPr>
        <p:sp>
          <p:nvSpPr>
            <p:cNvPr id="13" name="TextBox 13"/>
            <p:cNvSpPr txBox="1"/>
            <p:nvPr/>
          </p:nvSpPr>
          <p:spPr>
            <a:xfrm>
              <a:off x="8714912" y="5489028"/>
              <a:ext cx="1639231" cy="307777"/>
            </a:xfrm>
            <a:prstGeom prst="rect">
              <a:avLst/>
            </a:prstGeom>
            <a:noFill/>
          </p:spPr>
          <p:txBody>
            <a:bodyPr wrap="none" lIns="0" tIns="0" rIns="0" bIns="0" rtlCol="0">
              <a:spAutoFit/>
            </a:bodyPr>
            <a:lstStyle/>
            <a:p>
              <a:pPr algn="ctr"/>
              <a:r>
                <a:rPr lang="en-US" sz="2000" b="1">
                  <a:latin typeface="庞门正道细线体" panose="02010600030101010101" charset="-122"/>
                  <a:ea typeface="庞门正道细线体" panose="02010600030101010101" charset="-122"/>
                  <a:cs typeface="+mn-ea"/>
                  <a:sym typeface="+mn-lt"/>
                </a:rPr>
                <a:t>Shower Room</a:t>
              </a:r>
              <a:endParaRPr lang="en-US" sz="2000" b="1">
                <a:solidFill>
                  <a:schemeClr val="tx2"/>
                </a:solidFill>
                <a:latin typeface="庞门正道细线体" panose="02010600030101010101" charset="-122"/>
                <a:ea typeface="庞门正道细线体" panose="02010600030101010101" charset="-122"/>
                <a:cs typeface="+mn-ea"/>
                <a:sym typeface="+mn-lt"/>
              </a:endParaRPr>
            </a:p>
          </p:txBody>
        </p:sp>
        <p:sp>
          <p:nvSpPr>
            <p:cNvPr id="17" name="TextBox 14"/>
            <p:cNvSpPr txBox="1"/>
            <p:nvPr/>
          </p:nvSpPr>
          <p:spPr>
            <a:xfrm flipH="1">
              <a:off x="8658227" y="5804261"/>
              <a:ext cx="1752598" cy="280974"/>
            </a:xfrm>
            <a:prstGeom prst="rect">
              <a:avLst/>
            </a:prstGeom>
            <a:noFill/>
          </p:spPr>
          <p:txBody>
            <a:bodyPr wrap="square" lIns="0" tIns="0" rIns="0" bIns="0" rtlCol="0">
              <a:spAutoFit/>
            </a:bodyPr>
            <a:lstStyle/>
            <a:p>
              <a:pPr algn="ctr">
                <a:lnSpc>
                  <a:spcPct val="125000"/>
                </a:lnSpc>
              </a:pPr>
              <a:r>
                <a:rPr lang="en-US" altLang="zh-CN" sz="1600">
                  <a:latin typeface="庞门正道细线体" panose="02010600030101010101" charset="-122"/>
                  <a:ea typeface="庞门正道细线体" panose="02010600030101010101" charset="-122"/>
                  <a:cs typeface="+mn-ea"/>
                  <a:sym typeface="+mn-lt"/>
                </a:rPr>
                <a:t>CEO, DESIGN</a:t>
              </a:r>
              <a:endParaRPr lang="en-US" altLang="zh-CN" sz="1600" dirty="0">
                <a:latin typeface="庞门正道细线体" panose="02010600030101010101" charset="-122"/>
                <a:ea typeface="庞门正道细线体" panose="02010600030101010101" charset="-122"/>
                <a:cs typeface="+mn-ea"/>
                <a:sym typeface="+mn-lt"/>
              </a:endParaRPr>
            </a:p>
          </p:txBody>
        </p:sp>
      </p:grpSp>
      <p:sp>
        <p:nvSpPr>
          <p:cNvPr id="3" name="e7d195523061f1c0" descr="e7d195523061f1c0205959036996ad55c215b892a7aac5c0B9ADEF7896FB48F2EF97163A2DE1401E1875DEDC438B7864AD24CA23553DBBBD975DAF4CAD4A2592689FFB6CEE59FFA55B2702D0E5EE29CDFC7DD6D4C22D17AEBF0859EEF13D94F7618A7158DD5E6CBFFCD3378BED4BE408AACF7028107ED13DF3401F841188AA6377254543678C99A2" hidden="1"/>
          <p:cNvSpPr txBox="1"/>
          <p:nvPr/>
        </p:nvSpPr>
        <p:spPr>
          <a:xfrm>
            <a:off x="-355600" y="1803400"/>
            <a:ext cx="291618" cy="1016000"/>
          </a:xfrm>
          <a:prstGeom prst="rect">
            <a:avLst/>
          </a:prstGeom>
          <a:noFill/>
        </p:spPr>
        <p:txBody>
          <a:bodyPr vert="wordArtVert" rtlCol="0">
            <a:spAutoFit/>
          </a:bodyPr>
          <a:lstStyle/>
          <a:p>
            <a:r>
              <a:rPr lang="en-US" altLang="zh-CN" sz="100">
                <a:cs typeface="+mn-ea"/>
                <a:sym typeface="+mn-lt"/>
              </a:rPr>
              <a:t>e7d195523061f1c0205959036996ad55c215b892a7aac5c0B9ADEF7896FB48F2EF97163A2DE1401E1875DEDC438B7864AD24CA23553DBBBD975DAF4CAD4A2592689FFB6CEE59FFA55B2702D0E5EE29CDFC7DD6D4C22D17AEBF0859EEF13D94F7618A7158DD5E6CBFFCD3378BED4BE408AACF7028107ED13DF3401F841188AA6377254543678C99A2</a:t>
            </a:r>
            <a:endParaRPr lang="zh-CN" altLang="en-US" sz="100">
              <a:cs typeface="+mn-ea"/>
              <a:sym typeface="+mn-lt"/>
            </a:endParaRPr>
          </a:p>
        </p:txBody>
      </p:sp>
      <p:pic>
        <p:nvPicPr>
          <p:cNvPr id="20" name="图片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9461" y="1814736"/>
            <a:ext cx="2979682" cy="2979682"/>
          </a:xfrm>
          <a:prstGeom prst="rect">
            <a:avLst/>
          </a:prstGeom>
        </p:spPr>
      </p:pic>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95153" y="1822192"/>
            <a:ext cx="2979682" cy="2979682"/>
          </a:xfrm>
          <a:prstGeom prst="rect">
            <a:avLst/>
          </a:prstGeom>
        </p:spPr>
      </p:pic>
      <p:pic>
        <p:nvPicPr>
          <p:cNvPr id="24" name="图片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79060" y="1822192"/>
            <a:ext cx="3094849" cy="297222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6000">
              <a:srgbClr val="F3F3F3"/>
            </a:gs>
            <a:gs pos="90099">
              <a:srgbClr val="FCFCFC"/>
            </a:gs>
            <a:gs pos="31000">
              <a:srgbClr val="FCFCFC"/>
            </a:gs>
          </a:gsLst>
          <a:lin ang="5400000" scaled="1"/>
        </a:gradFill>
        <a:effectLst/>
      </p:bgPr>
    </p:bg>
    <p:spTree>
      <p:nvGrpSpPr>
        <p:cNvPr id="1" name=""/>
        <p:cNvGrpSpPr/>
        <p:nvPr/>
      </p:nvGrpSpPr>
      <p:grpSpPr>
        <a:xfrm>
          <a:off x="0" y="0"/>
          <a:ext cx="0" cy="0"/>
          <a:chOff x="0" y="0"/>
          <a:chExt cx="0" cy="0"/>
        </a:xfrm>
      </p:grpSpPr>
      <p:pic>
        <p:nvPicPr>
          <p:cNvPr id="3" name="图片 2" descr="更多免费资料到淘宝店铺：三老爹设计素材基地 (32)"/>
          <p:cNvPicPr>
            <a:picLocks noChangeAspect="1"/>
          </p:cNvPicPr>
          <p:nvPr/>
        </p:nvPicPr>
        <p:blipFill>
          <a:blip r:embed="rId1"/>
          <a:stretch>
            <a:fillRect/>
          </a:stretch>
        </p:blipFill>
        <p:spPr>
          <a:xfrm rot="10800000">
            <a:off x="0" y="0"/>
            <a:ext cx="12192000" cy="6858000"/>
          </a:xfrm>
          <a:prstGeom prst="rect">
            <a:avLst/>
          </a:prstGeom>
        </p:spPr>
      </p:pic>
      <p:grpSp>
        <p:nvGrpSpPr>
          <p:cNvPr id="14" name="组合 13"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GrpSpPr/>
          <p:nvPr/>
        </p:nvGrpSpPr>
        <p:grpSpPr>
          <a:xfrm>
            <a:off x="780827" y="363644"/>
            <a:ext cx="3847630" cy="744289"/>
            <a:chOff x="1369353" y="30644"/>
            <a:chExt cx="3308665" cy="744289"/>
          </a:xfrm>
        </p:grpSpPr>
        <p:sp>
          <p:nvSpPr>
            <p:cNvPr id="15" name="矩形 14" descr="e7d195523061f1c0205959036996ad55c215b892a7aac5c0B9ADEF7896FB48F2EF97163A2DE1401E1875DEDC438B7864AD24CA23553DBBBD975DAF4CAD4A2592689FFB6CEE59FFA55B2702D0E5EE29CDFC0DD98BC7D6A39A0A46E3600E3A67A1DE1989CEA5E5EF96C2D0BCA79EB0773B850273333E3489919CC0BC16112CE4CA6736EF81692E25B4"/>
            <p:cNvSpPr/>
            <p:nvPr/>
          </p:nvSpPr>
          <p:spPr>
            <a:xfrm>
              <a:off x="1369353" y="30644"/>
              <a:ext cx="3308665"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3200" b="1" dirty="0">
                  <a:solidFill>
                    <a:schemeClr val="tx1"/>
                  </a:solidFill>
                  <a:latin typeface="庞门正道细线体" panose="02010600030101010101" charset="-122"/>
                  <a:ea typeface="庞门正道细线体" panose="02010600030101010101" charset="-122"/>
                  <a:cs typeface="+mn-ea"/>
                  <a:sym typeface="+mn-lt"/>
                </a:rPr>
                <a:t>Business Pinot</a:t>
              </a:r>
              <a:endParaRPr lang="en-US" altLang="zh-CN" sz="3200" b="1" dirty="0">
                <a:solidFill>
                  <a:schemeClr val="tx1"/>
                </a:solidFill>
                <a:latin typeface="庞门正道细线体" panose="02010600030101010101" charset="-122"/>
                <a:ea typeface="庞门正道细线体" panose="02010600030101010101" charset="-122"/>
                <a:cs typeface="+mn-ea"/>
                <a:sym typeface="+mn-lt"/>
              </a:endParaRPr>
            </a:p>
          </p:txBody>
        </p:sp>
        <p:sp>
          <p:nvSpPr>
            <p:cNvPr id="16" name="矩形 15"/>
            <p:cNvSpPr/>
            <p:nvPr/>
          </p:nvSpPr>
          <p:spPr>
            <a:xfrm>
              <a:off x="1369353" y="521017"/>
              <a:ext cx="3308665" cy="253916"/>
            </a:xfrm>
            <a:prstGeom prst="rect">
              <a:avLst/>
            </a:prstGeom>
          </p:spPr>
          <p:txBody>
            <a:bodyPr wrap="square">
              <a:spAutoFit/>
            </a:bodyPr>
            <a:lstStyle/>
            <a:p>
              <a:pPr algn="dist"/>
              <a:r>
                <a:rPr lang="en-US" altLang="zh-CN" sz="1050">
                  <a:solidFill>
                    <a:schemeClr val="tx1"/>
                  </a:solidFill>
                  <a:latin typeface="庞门正道细线体" panose="02010600030101010101" charset="-122"/>
                  <a:ea typeface="庞门正道细线体" panose="02010600030101010101" charset="-122"/>
                  <a:cs typeface="+mn-ea"/>
                  <a:sym typeface="+mn-lt"/>
                </a:rPr>
                <a:t>. </a:t>
              </a:r>
              <a:endParaRPr lang="en-US" altLang="zh-CN" sz="1050" dirty="0">
                <a:solidFill>
                  <a:schemeClr val="tx1"/>
                </a:solidFill>
                <a:latin typeface="庞门正道细线体" panose="02010600030101010101" charset="-122"/>
                <a:ea typeface="庞门正道细线体" panose="02010600030101010101" charset="-122"/>
                <a:cs typeface="+mn-ea"/>
                <a:sym typeface="+mn-lt"/>
              </a:endParaRPr>
            </a:p>
          </p:txBody>
        </p:sp>
      </p:grpSp>
      <p:sp>
        <p:nvSpPr>
          <p:cNvPr id="6" name="Rectangle 26"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3641313" y="2112578"/>
            <a:ext cx="2302150" cy="3908971"/>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cs typeface="+mn-ea"/>
              <a:sym typeface="+mn-lt"/>
            </a:endParaRPr>
          </a:p>
        </p:txBody>
      </p:sp>
      <p:sp>
        <p:nvSpPr>
          <p:cNvPr id="7" name="Rectangle 27"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6501804" y="2112579"/>
            <a:ext cx="2302150" cy="3908970"/>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cs typeface="+mn-ea"/>
              <a:sym typeface="+mn-lt"/>
            </a:endParaRPr>
          </a:p>
        </p:txBody>
      </p:sp>
      <p:sp>
        <p:nvSpPr>
          <p:cNvPr id="8" name="Rectangle 28"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9418512" y="2112578"/>
            <a:ext cx="2302150" cy="3908969"/>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cs typeface="+mn-ea"/>
              <a:sym typeface="+mn-lt"/>
            </a:endParaRPr>
          </a:p>
        </p:txBody>
      </p:sp>
      <p:sp>
        <p:nvSpPr>
          <p:cNvPr id="9" name="Pentagon 5"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rot="5400000">
            <a:off x="4269084" y="1215869"/>
            <a:ext cx="1046609" cy="2302153"/>
          </a:xfrm>
          <a:prstGeom prst="homePlate">
            <a:avLst>
              <a:gd name="adj" fmla="val 0"/>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vert="vert270" lIns="137160" rtlCol="0" anchor="ctr" anchorCtr="0"/>
          <a:lstStyle/>
          <a:p>
            <a:pPr algn="ctr"/>
            <a:endParaRPr lang="en-US" sz="1000" dirty="0">
              <a:solidFill>
                <a:schemeClr val="accent2"/>
              </a:solidFill>
              <a:cs typeface="+mn-ea"/>
              <a:sym typeface="+mn-lt"/>
            </a:endParaRPr>
          </a:p>
        </p:txBody>
      </p:sp>
      <p:sp>
        <p:nvSpPr>
          <p:cNvPr id="10" name="Pentagon 5"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rot="5400000">
            <a:off x="7129568" y="1228465"/>
            <a:ext cx="1046609" cy="2302153"/>
          </a:xfrm>
          <a:prstGeom prst="homePlate">
            <a:avLst>
              <a:gd name="adj" fmla="val 0"/>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vert="vert270" lIns="137160" rtlCol="0" anchor="ctr" anchorCtr="0"/>
          <a:lstStyle/>
          <a:p>
            <a:pPr algn="ctr"/>
            <a:endParaRPr lang="en-US" sz="1000" dirty="0">
              <a:solidFill>
                <a:srgbClr val="FFFFFF"/>
              </a:solidFill>
              <a:cs typeface="+mn-ea"/>
              <a:sym typeface="+mn-lt"/>
            </a:endParaRPr>
          </a:p>
        </p:txBody>
      </p:sp>
      <p:sp>
        <p:nvSpPr>
          <p:cNvPr id="11" name="Pentagon 5"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rot="5400000">
            <a:off x="10042969" y="1228465"/>
            <a:ext cx="1046609" cy="2302153"/>
          </a:xfrm>
          <a:prstGeom prst="homePlate">
            <a:avLst>
              <a:gd name="adj" fmla="val 0"/>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vert="vert270" lIns="137160" rtlCol="0" anchor="ctr" anchorCtr="0"/>
          <a:lstStyle/>
          <a:p>
            <a:pPr algn="ctr"/>
            <a:endParaRPr lang="en-US" sz="1000" dirty="0">
              <a:solidFill>
                <a:srgbClr val="FFFFFF"/>
              </a:solidFill>
              <a:cs typeface="+mn-ea"/>
              <a:sym typeface="+mn-lt"/>
            </a:endParaRPr>
          </a:p>
        </p:txBody>
      </p:sp>
      <p:sp>
        <p:nvSpPr>
          <p:cNvPr id="12" name="Rectangle 32"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780829" y="2386678"/>
            <a:ext cx="2302150" cy="3634872"/>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cs typeface="+mn-ea"/>
              <a:sym typeface="+mn-lt"/>
            </a:endParaRPr>
          </a:p>
        </p:txBody>
      </p:sp>
      <p:sp>
        <p:nvSpPr>
          <p:cNvPr id="13" name="Pentagon 5"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rot="5400000">
            <a:off x="1408599" y="1215869"/>
            <a:ext cx="1046609" cy="2302153"/>
          </a:xfrm>
          <a:prstGeom prst="homePlate">
            <a:avLst>
              <a:gd name="adj" fmla="val 0"/>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vert="vert270" lIns="137160" rtlCol="0" anchor="ctr" anchorCtr="0"/>
          <a:lstStyle/>
          <a:p>
            <a:pPr algn="ctr"/>
            <a:endParaRPr lang="en-US" sz="1000" dirty="0">
              <a:solidFill>
                <a:srgbClr val="FFFFFF"/>
              </a:solidFill>
              <a:cs typeface="+mn-ea"/>
              <a:sym typeface="+mn-lt"/>
            </a:endParaRPr>
          </a:p>
        </p:txBody>
      </p:sp>
      <p:sp>
        <p:nvSpPr>
          <p:cNvPr id="17" name="TextBox 34"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txBox="1"/>
          <p:nvPr/>
        </p:nvSpPr>
        <p:spPr>
          <a:xfrm>
            <a:off x="1691295" y="2180677"/>
            <a:ext cx="481222" cy="415498"/>
          </a:xfrm>
          <a:prstGeom prst="rect">
            <a:avLst/>
          </a:prstGeom>
          <a:noFill/>
        </p:spPr>
        <p:txBody>
          <a:bodyPr wrap="none" rtlCol="0">
            <a:spAutoFit/>
          </a:bodyPr>
          <a:lstStyle/>
          <a:p>
            <a:pPr algn="ctr"/>
            <a:r>
              <a:rPr lang="en-US" sz="2100" b="1">
                <a:solidFill>
                  <a:schemeClr val="bg1"/>
                </a:solidFill>
                <a:cs typeface="+mn-ea"/>
                <a:sym typeface="+mn-lt"/>
              </a:rPr>
              <a:t>01</a:t>
            </a:r>
            <a:endParaRPr lang="en-US" sz="2100" b="1" dirty="0">
              <a:solidFill>
                <a:schemeClr val="bg1"/>
              </a:solidFill>
              <a:cs typeface="+mn-ea"/>
              <a:sym typeface="+mn-lt"/>
            </a:endParaRPr>
          </a:p>
        </p:txBody>
      </p:sp>
      <p:sp>
        <p:nvSpPr>
          <p:cNvPr id="18" name="Freeform 60"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a:spLocks noEditPoints="1"/>
          </p:cNvSpPr>
          <p:nvPr/>
        </p:nvSpPr>
        <p:spPr bwMode="auto">
          <a:xfrm>
            <a:off x="1713144" y="3579449"/>
            <a:ext cx="573313" cy="575205"/>
          </a:xfrm>
          <a:custGeom>
            <a:avLst/>
            <a:gdLst>
              <a:gd name="T0" fmla="*/ 126 w 128"/>
              <a:gd name="T1" fmla="*/ 1 h 128"/>
              <a:gd name="T2" fmla="*/ 124 w 128"/>
              <a:gd name="T3" fmla="*/ 0 h 128"/>
              <a:gd name="T4" fmla="*/ 122 w 128"/>
              <a:gd name="T5" fmla="*/ 1 h 128"/>
              <a:gd name="T6" fmla="*/ 2 w 128"/>
              <a:gd name="T7" fmla="*/ 81 h 128"/>
              <a:gd name="T8" fmla="*/ 0 w 128"/>
              <a:gd name="T9" fmla="*/ 84 h 128"/>
              <a:gd name="T10" fmla="*/ 3 w 128"/>
              <a:gd name="T11" fmla="*/ 88 h 128"/>
              <a:gd name="T12" fmla="*/ 34 w 128"/>
              <a:gd name="T13" fmla="*/ 100 h 128"/>
              <a:gd name="T14" fmla="*/ 49 w 128"/>
              <a:gd name="T15" fmla="*/ 126 h 128"/>
              <a:gd name="T16" fmla="*/ 52 w 128"/>
              <a:gd name="T17" fmla="*/ 128 h 128"/>
              <a:gd name="T18" fmla="*/ 52 w 128"/>
              <a:gd name="T19" fmla="*/ 128 h 128"/>
              <a:gd name="T20" fmla="*/ 55 w 128"/>
              <a:gd name="T21" fmla="*/ 126 h 128"/>
              <a:gd name="T22" fmla="*/ 64 w 128"/>
              <a:gd name="T23" fmla="*/ 112 h 128"/>
              <a:gd name="T24" fmla="*/ 103 w 128"/>
              <a:gd name="T25" fmla="*/ 128 h 128"/>
              <a:gd name="T26" fmla="*/ 104 w 128"/>
              <a:gd name="T27" fmla="*/ 128 h 128"/>
              <a:gd name="T28" fmla="*/ 106 w 128"/>
              <a:gd name="T29" fmla="*/ 127 h 128"/>
              <a:gd name="T30" fmla="*/ 108 w 128"/>
              <a:gd name="T31" fmla="*/ 125 h 128"/>
              <a:gd name="T32" fmla="*/ 128 w 128"/>
              <a:gd name="T33" fmla="*/ 5 h 128"/>
              <a:gd name="T34" fmla="*/ 126 w 128"/>
              <a:gd name="T35" fmla="*/ 1 h 128"/>
              <a:gd name="T36" fmla="*/ 13 w 128"/>
              <a:gd name="T37" fmla="*/ 83 h 128"/>
              <a:gd name="T38" fmla="*/ 105 w 128"/>
              <a:gd name="T39" fmla="*/ 21 h 128"/>
              <a:gd name="T40" fmla="*/ 38 w 128"/>
              <a:gd name="T41" fmla="*/ 93 h 128"/>
              <a:gd name="T42" fmla="*/ 37 w 128"/>
              <a:gd name="T43" fmla="*/ 93 h 128"/>
              <a:gd name="T44" fmla="*/ 13 w 128"/>
              <a:gd name="T45" fmla="*/ 83 h 128"/>
              <a:gd name="T46" fmla="*/ 41 w 128"/>
              <a:gd name="T47" fmla="*/ 96 h 128"/>
              <a:gd name="T48" fmla="*/ 41 w 128"/>
              <a:gd name="T49" fmla="*/ 96 h 128"/>
              <a:gd name="T50" fmla="*/ 117 w 128"/>
              <a:gd name="T51" fmla="*/ 15 h 128"/>
              <a:gd name="T52" fmla="*/ 52 w 128"/>
              <a:gd name="T53" fmla="*/ 116 h 128"/>
              <a:gd name="T54" fmla="*/ 41 w 128"/>
              <a:gd name="T55" fmla="*/ 96 h 128"/>
              <a:gd name="T56" fmla="*/ 101 w 128"/>
              <a:gd name="T57" fmla="*/ 118 h 128"/>
              <a:gd name="T58" fmla="*/ 67 w 128"/>
              <a:gd name="T59" fmla="*/ 105 h 128"/>
              <a:gd name="T60" fmla="*/ 64 w 128"/>
              <a:gd name="T61" fmla="*/ 104 h 128"/>
              <a:gd name="T62" fmla="*/ 117 w 128"/>
              <a:gd name="T63" fmla="*/ 23 h 128"/>
              <a:gd name="T64" fmla="*/ 101 w 128"/>
              <a:gd name="T65"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8" h="128">
                <a:moveTo>
                  <a:pt x="126" y="1"/>
                </a:moveTo>
                <a:cubicBezTo>
                  <a:pt x="126" y="0"/>
                  <a:pt x="125" y="0"/>
                  <a:pt x="124" y="0"/>
                </a:cubicBezTo>
                <a:cubicBezTo>
                  <a:pt x="123" y="0"/>
                  <a:pt x="122" y="0"/>
                  <a:pt x="122" y="1"/>
                </a:cubicBezTo>
                <a:cubicBezTo>
                  <a:pt x="2" y="81"/>
                  <a:pt x="2" y="81"/>
                  <a:pt x="2" y="81"/>
                </a:cubicBezTo>
                <a:cubicBezTo>
                  <a:pt x="1" y="81"/>
                  <a:pt x="0" y="83"/>
                  <a:pt x="0" y="84"/>
                </a:cubicBezTo>
                <a:cubicBezTo>
                  <a:pt x="0" y="86"/>
                  <a:pt x="1" y="87"/>
                  <a:pt x="3" y="88"/>
                </a:cubicBezTo>
                <a:cubicBezTo>
                  <a:pt x="34" y="100"/>
                  <a:pt x="34" y="100"/>
                  <a:pt x="34" y="100"/>
                </a:cubicBezTo>
                <a:cubicBezTo>
                  <a:pt x="49" y="126"/>
                  <a:pt x="49" y="126"/>
                  <a:pt x="49" y="126"/>
                </a:cubicBezTo>
                <a:cubicBezTo>
                  <a:pt x="49" y="127"/>
                  <a:pt x="51" y="128"/>
                  <a:pt x="52" y="128"/>
                </a:cubicBezTo>
                <a:cubicBezTo>
                  <a:pt x="52" y="128"/>
                  <a:pt x="52" y="128"/>
                  <a:pt x="52" y="128"/>
                </a:cubicBezTo>
                <a:cubicBezTo>
                  <a:pt x="53" y="128"/>
                  <a:pt x="55" y="127"/>
                  <a:pt x="55" y="126"/>
                </a:cubicBezTo>
                <a:cubicBezTo>
                  <a:pt x="64" y="112"/>
                  <a:pt x="64" y="112"/>
                  <a:pt x="64" y="112"/>
                </a:cubicBezTo>
                <a:cubicBezTo>
                  <a:pt x="103" y="128"/>
                  <a:pt x="103" y="128"/>
                  <a:pt x="103" y="128"/>
                </a:cubicBezTo>
                <a:cubicBezTo>
                  <a:pt x="103" y="128"/>
                  <a:pt x="103" y="128"/>
                  <a:pt x="104" y="128"/>
                </a:cubicBezTo>
                <a:cubicBezTo>
                  <a:pt x="105" y="128"/>
                  <a:pt x="105" y="128"/>
                  <a:pt x="106" y="127"/>
                </a:cubicBezTo>
                <a:cubicBezTo>
                  <a:pt x="107" y="127"/>
                  <a:pt x="108" y="126"/>
                  <a:pt x="108" y="125"/>
                </a:cubicBezTo>
                <a:cubicBezTo>
                  <a:pt x="128" y="5"/>
                  <a:pt x="128" y="5"/>
                  <a:pt x="128" y="5"/>
                </a:cubicBezTo>
                <a:cubicBezTo>
                  <a:pt x="128" y="3"/>
                  <a:pt x="128" y="2"/>
                  <a:pt x="126" y="1"/>
                </a:cubicBezTo>
                <a:close/>
                <a:moveTo>
                  <a:pt x="13" y="83"/>
                </a:moveTo>
                <a:cubicBezTo>
                  <a:pt x="105" y="21"/>
                  <a:pt x="105" y="21"/>
                  <a:pt x="105" y="21"/>
                </a:cubicBezTo>
                <a:cubicBezTo>
                  <a:pt x="38" y="93"/>
                  <a:pt x="38" y="93"/>
                  <a:pt x="38" y="93"/>
                </a:cubicBezTo>
                <a:cubicBezTo>
                  <a:pt x="37" y="93"/>
                  <a:pt x="37" y="93"/>
                  <a:pt x="37" y="93"/>
                </a:cubicBezTo>
                <a:lnTo>
                  <a:pt x="13" y="83"/>
                </a:lnTo>
                <a:close/>
                <a:moveTo>
                  <a:pt x="41" y="96"/>
                </a:moveTo>
                <a:cubicBezTo>
                  <a:pt x="41" y="96"/>
                  <a:pt x="41" y="96"/>
                  <a:pt x="41" y="96"/>
                </a:cubicBezTo>
                <a:cubicBezTo>
                  <a:pt x="117" y="15"/>
                  <a:pt x="117" y="15"/>
                  <a:pt x="117" y="15"/>
                </a:cubicBezTo>
                <a:cubicBezTo>
                  <a:pt x="52" y="116"/>
                  <a:pt x="52" y="116"/>
                  <a:pt x="52" y="116"/>
                </a:cubicBezTo>
                <a:lnTo>
                  <a:pt x="41" y="96"/>
                </a:lnTo>
                <a:close/>
                <a:moveTo>
                  <a:pt x="101" y="118"/>
                </a:moveTo>
                <a:cubicBezTo>
                  <a:pt x="67" y="105"/>
                  <a:pt x="67" y="105"/>
                  <a:pt x="67" y="105"/>
                </a:cubicBezTo>
                <a:cubicBezTo>
                  <a:pt x="66" y="104"/>
                  <a:pt x="65" y="104"/>
                  <a:pt x="64" y="104"/>
                </a:cubicBezTo>
                <a:cubicBezTo>
                  <a:pt x="117" y="23"/>
                  <a:pt x="117" y="23"/>
                  <a:pt x="117" y="23"/>
                </a:cubicBezTo>
                <a:lnTo>
                  <a:pt x="101" y="118"/>
                </a:lnTo>
                <a:close/>
              </a:path>
            </a:pathLst>
          </a:custGeom>
          <a:solidFill>
            <a:schemeClr val="tx1">
              <a:lumMod val="65000"/>
              <a:lumOff val="35000"/>
            </a:schemeClr>
          </a:solidFill>
          <a:ln>
            <a:noFill/>
          </a:ln>
        </p:spPr>
        <p:txBody>
          <a:bodyPr vert="horz" wrap="square" lIns="68580" tIns="34290" rIns="68580" bIns="34290" numCol="1" anchor="t" anchorCtr="0" compatLnSpc="1"/>
          <a:lstStyle/>
          <a:p>
            <a:endParaRPr lang="id-ID" sz="1350">
              <a:cs typeface="+mn-ea"/>
              <a:sym typeface="+mn-lt"/>
            </a:endParaRPr>
          </a:p>
        </p:txBody>
      </p:sp>
      <p:sp>
        <p:nvSpPr>
          <p:cNvPr id="19" name="TextBox 36"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txBox="1"/>
          <p:nvPr/>
        </p:nvSpPr>
        <p:spPr>
          <a:xfrm>
            <a:off x="987749" y="4899539"/>
            <a:ext cx="1888310" cy="830580"/>
          </a:xfrm>
          <a:prstGeom prst="rect">
            <a:avLst/>
          </a:prstGeom>
          <a:noFill/>
        </p:spPr>
        <p:txBody>
          <a:bodyPr wrap="square" lIns="0" tIns="0" rIns="0" bIns="0" rtlCol="0">
            <a:spAutoFit/>
          </a:bodyPr>
          <a:lstStyle/>
          <a:p>
            <a:pPr algn="ctr">
              <a:lnSpc>
                <a:spcPct val="150000"/>
              </a:lnSpc>
            </a:pPr>
            <a:r>
              <a:rPr lang="en-US" sz="1200" dirty="0">
                <a:solidFill>
                  <a:schemeClr val="tx1">
                    <a:lumMod val="50000"/>
                    <a:lumOff val="50000"/>
                  </a:schemeClr>
                </a:solidFill>
                <a:latin typeface="庞门正道细线体" panose="02010600030101010101" charset="-122"/>
                <a:ea typeface="庞门正道细线体" panose="02010600030101010101" charset="-122"/>
                <a:cs typeface="+mn-ea"/>
                <a:sym typeface="+mn-lt"/>
              </a:rPr>
              <a:t>Lorem Ipsum is simply dummy text of the printing </a:t>
            </a:r>
            <a:endParaRPr lang="en-US" sz="1200" dirty="0">
              <a:solidFill>
                <a:schemeClr val="tx1">
                  <a:lumMod val="50000"/>
                  <a:lumOff val="50000"/>
                </a:schemeClr>
              </a:solidFill>
              <a:latin typeface="庞门正道细线体" panose="02010600030101010101" charset="-122"/>
              <a:ea typeface="庞门正道细线体" panose="02010600030101010101" charset="-122"/>
              <a:cs typeface="+mn-ea"/>
              <a:sym typeface="+mn-lt"/>
            </a:endParaRPr>
          </a:p>
        </p:txBody>
      </p:sp>
      <p:sp>
        <p:nvSpPr>
          <p:cNvPr id="20" name="TextBox 37"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txBox="1"/>
          <p:nvPr/>
        </p:nvSpPr>
        <p:spPr>
          <a:xfrm>
            <a:off x="1400351" y="4463086"/>
            <a:ext cx="1063112" cy="307777"/>
          </a:xfrm>
          <a:prstGeom prst="rect">
            <a:avLst/>
          </a:prstGeom>
          <a:noFill/>
        </p:spPr>
        <p:txBody>
          <a:bodyPr wrap="none" rtlCol="0">
            <a:spAutoFit/>
          </a:bodyPr>
          <a:lstStyle/>
          <a:p>
            <a:pPr algn="ctr"/>
            <a:r>
              <a:rPr lang="en-US" sz="1400" b="1" dirty="0">
                <a:solidFill>
                  <a:schemeClr val="tx1">
                    <a:lumMod val="75000"/>
                    <a:lumOff val="25000"/>
                  </a:schemeClr>
                </a:solidFill>
                <a:latin typeface="庞门正道细线体" panose="02010600030101010101" charset="-122"/>
                <a:ea typeface="庞门正道细线体" panose="02010600030101010101" charset="-122"/>
                <a:cs typeface="+mn-ea"/>
                <a:sym typeface="+mn-lt"/>
              </a:rPr>
              <a:t>Tittle Here</a:t>
            </a:r>
            <a:endParaRPr lang="en-US" sz="1400" b="1" dirty="0">
              <a:solidFill>
                <a:schemeClr val="tx1">
                  <a:lumMod val="75000"/>
                  <a:lumOff val="25000"/>
                </a:schemeClr>
              </a:solidFill>
              <a:latin typeface="庞门正道细线体" panose="02010600030101010101" charset="-122"/>
              <a:ea typeface="庞门正道细线体" panose="02010600030101010101" charset="-122"/>
              <a:cs typeface="+mn-ea"/>
              <a:sym typeface="+mn-lt"/>
            </a:endParaRPr>
          </a:p>
        </p:txBody>
      </p:sp>
      <p:sp>
        <p:nvSpPr>
          <p:cNvPr id="21" name="TextBox 38"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txBox="1"/>
          <p:nvPr/>
        </p:nvSpPr>
        <p:spPr>
          <a:xfrm>
            <a:off x="4522123" y="2180677"/>
            <a:ext cx="540533" cy="415498"/>
          </a:xfrm>
          <a:prstGeom prst="rect">
            <a:avLst/>
          </a:prstGeom>
          <a:noFill/>
        </p:spPr>
        <p:txBody>
          <a:bodyPr wrap="none" rtlCol="0">
            <a:spAutoFit/>
          </a:bodyPr>
          <a:lstStyle/>
          <a:p>
            <a:pPr algn="ctr"/>
            <a:r>
              <a:rPr lang="en-US" sz="2100" b="1">
                <a:solidFill>
                  <a:schemeClr val="bg1"/>
                </a:solidFill>
                <a:cs typeface="+mn-ea"/>
                <a:sym typeface="+mn-lt"/>
              </a:rPr>
              <a:t>02</a:t>
            </a:r>
            <a:endParaRPr lang="en-US" sz="2100" b="1" dirty="0">
              <a:solidFill>
                <a:schemeClr val="bg1"/>
              </a:solidFill>
              <a:cs typeface="+mn-ea"/>
              <a:sym typeface="+mn-lt"/>
            </a:endParaRPr>
          </a:p>
        </p:txBody>
      </p:sp>
      <p:grpSp>
        <p:nvGrpSpPr>
          <p:cNvPr id="22" name="Group 39"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GrpSpPr/>
          <p:nvPr/>
        </p:nvGrpSpPr>
        <p:grpSpPr>
          <a:xfrm>
            <a:off x="4505732" y="3579449"/>
            <a:ext cx="573313" cy="575205"/>
            <a:chOff x="4198938" y="2905126"/>
            <a:chExt cx="481012" cy="482600"/>
          </a:xfrm>
          <a:solidFill>
            <a:schemeClr val="tx1">
              <a:lumMod val="65000"/>
              <a:lumOff val="35000"/>
            </a:schemeClr>
          </a:solidFill>
        </p:grpSpPr>
        <p:sp>
          <p:nvSpPr>
            <p:cNvPr id="23" name="Freeform 57"/>
            <p:cNvSpPr>
              <a:spLocks noEditPoints="1"/>
            </p:cNvSpPr>
            <p:nvPr/>
          </p:nvSpPr>
          <p:spPr bwMode="auto">
            <a:xfrm>
              <a:off x="4198938" y="2905126"/>
              <a:ext cx="150812" cy="482600"/>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cs typeface="+mn-ea"/>
                <a:sym typeface="+mn-lt"/>
              </a:endParaRPr>
            </a:p>
          </p:txBody>
        </p:sp>
        <p:sp>
          <p:nvSpPr>
            <p:cNvPr id="24" name="Freeform 58"/>
            <p:cNvSpPr>
              <a:spLocks noEditPoints="1"/>
            </p:cNvSpPr>
            <p:nvPr/>
          </p:nvSpPr>
          <p:spPr bwMode="auto">
            <a:xfrm>
              <a:off x="4529138" y="2905126"/>
              <a:ext cx="150812" cy="482600"/>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cs typeface="+mn-ea"/>
                <a:sym typeface="+mn-lt"/>
              </a:endParaRPr>
            </a:p>
          </p:txBody>
        </p:sp>
        <p:sp>
          <p:nvSpPr>
            <p:cNvPr id="25" name="Freeform 59"/>
            <p:cNvSpPr>
              <a:spLocks noEditPoints="1"/>
            </p:cNvSpPr>
            <p:nvPr/>
          </p:nvSpPr>
          <p:spPr bwMode="auto">
            <a:xfrm>
              <a:off x="4364038" y="2905126"/>
              <a:ext cx="150812" cy="482600"/>
            </a:xfrm>
            <a:custGeom>
              <a:avLst/>
              <a:gdLst>
                <a:gd name="T0" fmla="*/ 32 w 40"/>
                <a:gd name="T1" fmla="*/ 72 h 128"/>
                <a:gd name="T2" fmla="*/ 32 w 40"/>
                <a:gd name="T3" fmla="*/ 12 h 128"/>
                <a:gd name="T4" fmla="*/ 20 w 40"/>
                <a:gd name="T5" fmla="*/ 0 h 128"/>
                <a:gd name="T6" fmla="*/ 8 w 40"/>
                <a:gd name="T7" fmla="*/ 12 h 128"/>
                <a:gd name="T8" fmla="*/ 8 w 40"/>
                <a:gd name="T9" fmla="*/ 72 h 128"/>
                <a:gd name="T10" fmla="*/ 0 w 40"/>
                <a:gd name="T11" fmla="*/ 88 h 128"/>
                <a:gd name="T12" fmla="*/ 8 w 40"/>
                <a:gd name="T13" fmla="*/ 104 h 128"/>
                <a:gd name="T14" fmla="*/ 8 w 40"/>
                <a:gd name="T15" fmla="*/ 116 h 128"/>
                <a:gd name="T16" fmla="*/ 20 w 40"/>
                <a:gd name="T17" fmla="*/ 128 h 128"/>
                <a:gd name="T18" fmla="*/ 32 w 40"/>
                <a:gd name="T19" fmla="*/ 116 h 128"/>
                <a:gd name="T20" fmla="*/ 32 w 40"/>
                <a:gd name="T21" fmla="*/ 104 h 128"/>
                <a:gd name="T22" fmla="*/ 40 w 40"/>
                <a:gd name="T23" fmla="*/ 88 h 128"/>
                <a:gd name="T24" fmla="*/ 32 w 40"/>
                <a:gd name="T25" fmla="*/ 72 h 128"/>
                <a:gd name="T26" fmla="*/ 16 w 40"/>
                <a:gd name="T27" fmla="*/ 12 h 128"/>
                <a:gd name="T28" fmla="*/ 20 w 40"/>
                <a:gd name="T29" fmla="*/ 8 h 128"/>
                <a:gd name="T30" fmla="*/ 24 w 40"/>
                <a:gd name="T31" fmla="*/ 12 h 128"/>
                <a:gd name="T32" fmla="*/ 24 w 40"/>
                <a:gd name="T33" fmla="*/ 68 h 128"/>
                <a:gd name="T34" fmla="*/ 20 w 40"/>
                <a:gd name="T35" fmla="*/ 68 h 128"/>
                <a:gd name="T36" fmla="*/ 16 w 40"/>
                <a:gd name="T37" fmla="*/ 68 h 128"/>
                <a:gd name="T38" fmla="*/ 16 w 40"/>
                <a:gd name="T39" fmla="*/ 12 h 128"/>
                <a:gd name="T40" fmla="*/ 24 w 40"/>
                <a:gd name="T41" fmla="*/ 116 h 128"/>
                <a:gd name="T42" fmla="*/ 20 w 40"/>
                <a:gd name="T43" fmla="*/ 120 h 128"/>
                <a:gd name="T44" fmla="*/ 16 w 40"/>
                <a:gd name="T45" fmla="*/ 116 h 128"/>
                <a:gd name="T46" fmla="*/ 16 w 40"/>
                <a:gd name="T47" fmla="*/ 108 h 128"/>
                <a:gd name="T48" fmla="*/ 20 w 40"/>
                <a:gd name="T49" fmla="*/ 108 h 128"/>
                <a:gd name="T50" fmla="*/ 24 w 40"/>
                <a:gd name="T51" fmla="*/ 108 h 128"/>
                <a:gd name="T52" fmla="*/ 24 w 40"/>
                <a:gd name="T53" fmla="*/ 116 h 128"/>
                <a:gd name="T54" fmla="*/ 31 w 40"/>
                <a:gd name="T55" fmla="*/ 91 h 128"/>
                <a:gd name="T56" fmla="*/ 31 w 40"/>
                <a:gd name="T57" fmla="*/ 92 h 128"/>
                <a:gd name="T58" fmla="*/ 30 w 40"/>
                <a:gd name="T59" fmla="*/ 95 h 128"/>
                <a:gd name="T60" fmla="*/ 30 w 40"/>
                <a:gd name="T61" fmla="*/ 95 h 128"/>
                <a:gd name="T62" fmla="*/ 27 w 40"/>
                <a:gd name="T63" fmla="*/ 98 h 128"/>
                <a:gd name="T64" fmla="*/ 27 w 40"/>
                <a:gd name="T65" fmla="*/ 98 h 128"/>
                <a:gd name="T66" fmla="*/ 24 w 40"/>
                <a:gd name="T67" fmla="*/ 99 h 128"/>
                <a:gd name="T68" fmla="*/ 20 w 40"/>
                <a:gd name="T69" fmla="*/ 100 h 128"/>
                <a:gd name="T70" fmla="*/ 16 w 40"/>
                <a:gd name="T71" fmla="*/ 99 h 128"/>
                <a:gd name="T72" fmla="*/ 13 w 40"/>
                <a:gd name="T73" fmla="*/ 98 h 128"/>
                <a:gd name="T74" fmla="*/ 13 w 40"/>
                <a:gd name="T75" fmla="*/ 98 h 128"/>
                <a:gd name="T76" fmla="*/ 10 w 40"/>
                <a:gd name="T77" fmla="*/ 95 h 128"/>
                <a:gd name="T78" fmla="*/ 10 w 40"/>
                <a:gd name="T79" fmla="*/ 95 h 128"/>
                <a:gd name="T80" fmla="*/ 9 w 40"/>
                <a:gd name="T81" fmla="*/ 92 h 128"/>
                <a:gd name="T82" fmla="*/ 9 w 40"/>
                <a:gd name="T83" fmla="*/ 91 h 128"/>
                <a:gd name="T84" fmla="*/ 8 w 40"/>
                <a:gd name="T85" fmla="*/ 88 h 128"/>
                <a:gd name="T86" fmla="*/ 9 w 40"/>
                <a:gd name="T87" fmla="*/ 85 h 128"/>
                <a:gd name="T88" fmla="*/ 9 w 40"/>
                <a:gd name="T89" fmla="*/ 84 h 128"/>
                <a:gd name="T90" fmla="*/ 10 w 40"/>
                <a:gd name="T91" fmla="*/ 81 h 128"/>
                <a:gd name="T92" fmla="*/ 10 w 40"/>
                <a:gd name="T93" fmla="*/ 81 h 128"/>
                <a:gd name="T94" fmla="*/ 13 w 40"/>
                <a:gd name="T95" fmla="*/ 78 h 128"/>
                <a:gd name="T96" fmla="*/ 13 w 40"/>
                <a:gd name="T97" fmla="*/ 78 h 128"/>
                <a:gd name="T98" fmla="*/ 16 w 40"/>
                <a:gd name="T99" fmla="*/ 77 h 128"/>
                <a:gd name="T100" fmla="*/ 20 w 40"/>
                <a:gd name="T101" fmla="*/ 76 h 128"/>
                <a:gd name="T102" fmla="*/ 24 w 40"/>
                <a:gd name="T103" fmla="*/ 77 h 128"/>
                <a:gd name="T104" fmla="*/ 27 w 40"/>
                <a:gd name="T105" fmla="*/ 78 h 128"/>
                <a:gd name="T106" fmla="*/ 27 w 40"/>
                <a:gd name="T107" fmla="*/ 78 h 128"/>
                <a:gd name="T108" fmla="*/ 30 w 40"/>
                <a:gd name="T109" fmla="*/ 81 h 128"/>
                <a:gd name="T110" fmla="*/ 30 w 40"/>
                <a:gd name="T111" fmla="*/ 81 h 128"/>
                <a:gd name="T112" fmla="*/ 31 w 40"/>
                <a:gd name="T113" fmla="*/ 84 h 128"/>
                <a:gd name="T114" fmla="*/ 31 w 40"/>
                <a:gd name="T115" fmla="*/ 85 h 128"/>
                <a:gd name="T116" fmla="*/ 32 w 40"/>
                <a:gd name="T117" fmla="*/ 88 h 128"/>
                <a:gd name="T118" fmla="*/ 31 w 40"/>
                <a:gd name="T119" fmla="*/ 9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72"/>
                  </a:moveTo>
                  <a:cubicBezTo>
                    <a:pt x="32" y="12"/>
                    <a:pt x="32" y="12"/>
                    <a:pt x="32" y="12"/>
                  </a:cubicBezTo>
                  <a:cubicBezTo>
                    <a:pt x="32" y="5"/>
                    <a:pt x="27" y="0"/>
                    <a:pt x="20" y="0"/>
                  </a:cubicBezTo>
                  <a:cubicBezTo>
                    <a:pt x="13" y="0"/>
                    <a:pt x="8" y="5"/>
                    <a:pt x="8" y="12"/>
                  </a:cubicBezTo>
                  <a:cubicBezTo>
                    <a:pt x="8" y="72"/>
                    <a:pt x="8" y="72"/>
                    <a:pt x="8" y="72"/>
                  </a:cubicBezTo>
                  <a:cubicBezTo>
                    <a:pt x="3" y="76"/>
                    <a:pt x="0" y="81"/>
                    <a:pt x="0" y="88"/>
                  </a:cubicBezTo>
                  <a:cubicBezTo>
                    <a:pt x="0" y="95"/>
                    <a:pt x="3" y="100"/>
                    <a:pt x="8" y="104"/>
                  </a:cubicBezTo>
                  <a:cubicBezTo>
                    <a:pt x="8" y="116"/>
                    <a:pt x="8" y="116"/>
                    <a:pt x="8" y="116"/>
                  </a:cubicBezTo>
                  <a:cubicBezTo>
                    <a:pt x="8" y="123"/>
                    <a:pt x="13" y="128"/>
                    <a:pt x="20" y="128"/>
                  </a:cubicBezTo>
                  <a:cubicBezTo>
                    <a:pt x="27" y="128"/>
                    <a:pt x="32" y="123"/>
                    <a:pt x="32" y="116"/>
                  </a:cubicBezTo>
                  <a:cubicBezTo>
                    <a:pt x="32" y="104"/>
                    <a:pt x="32" y="104"/>
                    <a:pt x="32" y="104"/>
                  </a:cubicBezTo>
                  <a:cubicBezTo>
                    <a:pt x="37" y="100"/>
                    <a:pt x="40" y="95"/>
                    <a:pt x="40" y="88"/>
                  </a:cubicBezTo>
                  <a:cubicBezTo>
                    <a:pt x="40" y="81"/>
                    <a:pt x="37" y="76"/>
                    <a:pt x="32" y="72"/>
                  </a:cubicBezTo>
                  <a:close/>
                  <a:moveTo>
                    <a:pt x="16" y="12"/>
                  </a:moveTo>
                  <a:cubicBezTo>
                    <a:pt x="16" y="10"/>
                    <a:pt x="18" y="8"/>
                    <a:pt x="20" y="8"/>
                  </a:cubicBezTo>
                  <a:cubicBezTo>
                    <a:pt x="22" y="8"/>
                    <a:pt x="24" y="10"/>
                    <a:pt x="24" y="12"/>
                  </a:cubicBezTo>
                  <a:cubicBezTo>
                    <a:pt x="24" y="68"/>
                    <a:pt x="24" y="68"/>
                    <a:pt x="24" y="68"/>
                  </a:cubicBezTo>
                  <a:cubicBezTo>
                    <a:pt x="23" y="68"/>
                    <a:pt x="21" y="68"/>
                    <a:pt x="20" y="68"/>
                  </a:cubicBezTo>
                  <a:cubicBezTo>
                    <a:pt x="19" y="68"/>
                    <a:pt x="17" y="68"/>
                    <a:pt x="16" y="68"/>
                  </a:cubicBezTo>
                  <a:lnTo>
                    <a:pt x="16" y="12"/>
                  </a:lnTo>
                  <a:close/>
                  <a:moveTo>
                    <a:pt x="24" y="116"/>
                  </a:moveTo>
                  <a:cubicBezTo>
                    <a:pt x="24" y="118"/>
                    <a:pt x="22" y="120"/>
                    <a:pt x="20" y="120"/>
                  </a:cubicBezTo>
                  <a:cubicBezTo>
                    <a:pt x="18" y="120"/>
                    <a:pt x="16" y="118"/>
                    <a:pt x="16" y="116"/>
                  </a:cubicBezTo>
                  <a:cubicBezTo>
                    <a:pt x="16" y="108"/>
                    <a:pt x="16" y="108"/>
                    <a:pt x="16" y="108"/>
                  </a:cubicBezTo>
                  <a:cubicBezTo>
                    <a:pt x="17" y="108"/>
                    <a:pt x="19" y="108"/>
                    <a:pt x="20" y="108"/>
                  </a:cubicBezTo>
                  <a:cubicBezTo>
                    <a:pt x="21" y="108"/>
                    <a:pt x="23" y="108"/>
                    <a:pt x="24" y="108"/>
                  </a:cubicBezTo>
                  <a:lnTo>
                    <a:pt x="24" y="116"/>
                  </a:lnTo>
                  <a:close/>
                  <a:moveTo>
                    <a:pt x="31" y="91"/>
                  </a:moveTo>
                  <a:cubicBezTo>
                    <a:pt x="31" y="92"/>
                    <a:pt x="31" y="92"/>
                    <a:pt x="31" y="92"/>
                  </a:cubicBezTo>
                  <a:cubicBezTo>
                    <a:pt x="31" y="93"/>
                    <a:pt x="30" y="94"/>
                    <a:pt x="30" y="95"/>
                  </a:cubicBezTo>
                  <a:cubicBezTo>
                    <a:pt x="30" y="95"/>
                    <a:pt x="30" y="95"/>
                    <a:pt x="30" y="95"/>
                  </a:cubicBezTo>
                  <a:cubicBezTo>
                    <a:pt x="29" y="96"/>
                    <a:pt x="28" y="97"/>
                    <a:pt x="27" y="98"/>
                  </a:cubicBezTo>
                  <a:cubicBezTo>
                    <a:pt x="27" y="98"/>
                    <a:pt x="27" y="98"/>
                    <a:pt x="27" y="98"/>
                  </a:cubicBezTo>
                  <a:cubicBezTo>
                    <a:pt x="26" y="98"/>
                    <a:pt x="25" y="99"/>
                    <a:pt x="24" y="99"/>
                  </a:cubicBezTo>
                  <a:cubicBezTo>
                    <a:pt x="23" y="100"/>
                    <a:pt x="21" y="100"/>
                    <a:pt x="20" y="100"/>
                  </a:cubicBezTo>
                  <a:cubicBezTo>
                    <a:pt x="19" y="100"/>
                    <a:pt x="17" y="100"/>
                    <a:pt x="16" y="99"/>
                  </a:cubicBezTo>
                  <a:cubicBezTo>
                    <a:pt x="15" y="99"/>
                    <a:pt x="14" y="98"/>
                    <a:pt x="13" y="98"/>
                  </a:cubicBezTo>
                  <a:cubicBezTo>
                    <a:pt x="13" y="98"/>
                    <a:pt x="13" y="98"/>
                    <a:pt x="13" y="98"/>
                  </a:cubicBezTo>
                  <a:cubicBezTo>
                    <a:pt x="12" y="97"/>
                    <a:pt x="11" y="96"/>
                    <a:pt x="10" y="95"/>
                  </a:cubicBezTo>
                  <a:cubicBezTo>
                    <a:pt x="10" y="95"/>
                    <a:pt x="10" y="95"/>
                    <a:pt x="10" y="95"/>
                  </a:cubicBezTo>
                  <a:cubicBezTo>
                    <a:pt x="10" y="94"/>
                    <a:pt x="9" y="93"/>
                    <a:pt x="9" y="92"/>
                  </a:cubicBezTo>
                  <a:cubicBezTo>
                    <a:pt x="9" y="92"/>
                    <a:pt x="9" y="92"/>
                    <a:pt x="9" y="91"/>
                  </a:cubicBezTo>
                  <a:cubicBezTo>
                    <a:pt x="8" y="90"/>
                    <a:pt x="8" y="89"/>
                    <a:pt x="8" y="88"/>
                  </a:cubicBezTo>
                  <a:cubicBezTo>
                    <a:pt x="8" y="87"/>
                    <a:pt x="8" y="86"/>
                    <a:pt x="9" y="85"/>
                  </a:cubicBezTo>
                  <a:cubicBezTo>
                    <a:pt x="9" y="84"/>
                    <a:pt x="9" y="84"/>
                    <a:pt x="9" y="84"/>
                  </a:cubicBezTo>
                  <a:cubicBezTo>
                    <a:pt x="9" y="83"/>
                    <a:pt x="10" y="82"/>
                    <a:pt x="10" y="81"/>
                  </a:cubicBezTo>
                  <a:cubicBezTo>
                    <a:pt x="10" y="81"/>
                    <a:pt x="10" y="81"/>
                    <a:pt x="10" y="81"/>
                  </a:cubicBezTo>
                  <a:cubicBezTo>
                    <a:pt x="11" y="80"/>
                    <a:pt x="12" y="79"/>
                    <a:pt x="13" y="78"/>
                  </a:cubicBezTo>
                  <a:cubicBezTo>
                    <a:pt x="13" y="78"/>
                    <a:pt x="13" y="78"/>
                    <a:pt x="13" y="78"/>
                  </a:cubicBezTo>
                  <a:cubicBezTo>
                    <a:pt x="14" y="78"/>
                    <a:pt x="15" y="77"/>
                    <a:pt x="16" y="77"/>
                  </a:cubicBezTo>
                  <a:cubicBezTo>
                    <a:pt x="17" y="76"/>
                    <a:pt x="19" y="76"/>
                    <a:pt x="20" y="76"/>
                  </a:cubicBezTo>
                  <a:cubicBezTo>
                    <a:pt x="21" y="76"/>
                    <a:pt x="23" y="76"/>
                    <a:pt x="24" y="77"/>
                  </a:cubicBezTo>
                  <a:cubicBezTo>
                    <a:pt x="25" y="77"/>
                    <a:pt x="26" y="78"/>
                    <a:pt x="27" y="78"/>
                  </a:cubicBezTo>
                  <a:cubicBezTo>
                    <a:pt x="27" y="78"/>
                    <a:pt x="27" y="78"/>
                    <a:pt x="27" y="78"/>
                  </a:cubicBezTo>
                  <a:cubicBezTo>
                    <a:pt x="28" y="79"/>
                    <a:pt x="29" y="80"/>
                    <a:pt x="30" y="81"/>
                  </a:cubicBezTo>
                  <a:cubicBezTo>
                    <a:pt x="30" y="81"/>
                    <a:pt x="30" y="81"/>
                    <a:pt x="30" y="81"/>
                  </a:cubicBezTo>
                  <a:cubicBezTo>
                    <a:pt x="30" y="82"/>
                    <a:pt x="31" y="83"/>
                    <a:pt x="31" y="84"/>
                  </a:cubicBezTo>
                  <a:cubicBezTo>
                    <a:pt x="31" y="84"/>
                    <a:pt x="31" y="84"/>
                    <a:pt x="31" y="85"/>
                  </a:cubicBezTo>
                  <a:cubicBezTo>
                    <a:pt x="32" y="86"/>
                    <a:pt x="32" y="87"/>
                    <a:pt x="32" y="88"/>
                  </a:cubicBezTo>
                  <a:cubicBezTo>
                    <a:pt x="32" y="89"/>
                    <a:pt x="32" y="90"/>
                    <a:pt x="31"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cs typeface="+mn-ea"/>
                <a:sym typeface="+mn-lt"/>
              </a:endParaRPr>
            </a:p>
          </p:txBody>
        </p:sp>
      </p:grpSp>
      <p:sp>
        <p:nvSpPr>
          <p:cNvPr id="26" name="TextBox 43"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txBox="1"/>
          <p:nvPr/>
        </p:nvSpPr>
        <p:spPr>
          <a:xfrm>
            <a:off x="3826251" y="4899539"/>
            <a:ext cx="1888310" cy="830997"/>
          </a:xfrm>
          <a:prstGeom prst="rect">
            <a:avLst/>
          </a:prstGeom>
          <a:noFill/>
        </p:spPr>
        <p:txBody>
          <a:bodyPr wrap="square" lIns="0" tIns="0" rIns="0" bIns="0" rtlCol="0">
            <a:spAutoFit/>
          </a:bodyPr>
          <a:lstStyle/>
          <a:p>
            <a:pPr algn="ctr">
              <a:lnSpc>
                <a:spcPct val="150000"/>
              </a:lnSpc>
            </a:pPr>
            <a:r>
              <a:rPr lang="en-US" sz="1200" dirty="0">
                <a:solidFill>
                  <a:schemeClr val="tx1">
                    <a:lumMod val="50000"/>
                    <a:lumOff val="50000"/>
                  </a:schemeClr>
                </a:solidFill>
                <a:latin typeface="庞门正道细线体" panose="02010600030101010101" charset="-122"/>
                <a:ea typeface="庞门正道细线体" panose="02010600030101010101" charset="-122"/>
                <a:cs typeface="+mn-ea"/>
                <a:sym typeface="+mn-lt"/>
              </a:rPr>
              <a:t>Lorem Ipsum is simply dummy text of the printing </a:t>
            </a:r>
            <a:endParaRPr lang="en-US" sz="1200" dirty="0">
              <a:solidFill>
                <a:schemeClr val="tx1">
                  <a:lumMod val="50000"/>
                  <a:lumOff val="50000"/>
                </a:schemeClr>
              </a:solidFill>
              <a:latin typeface="庞门正道细线体" panose="02010600030101010101" charset="-122"/>
              <a:ea typeface="庞门正道细线体" panose="02010600030101010101" charset="-122"/>
              <a:cs typeface="+mn-ea"/>
              <a:sym typeface="+mn-lt"/>
            </a:endParaRPr>
          </a:p>
        </p:txBody>
      </p:sp>
      <p:sp>
        <p:nvSpPr>
          <p:cNvPr id="27" name="TextBox 44"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txBox="1"/>
          <p:nvPr/>
        </p:nvSpPr>
        <p:spPr>
          <a:xfrm>
            <a:off x="4238853" y="4463086"/>
            <a:ext cx="1063112" cy="307777"/>
          </a:xfrm>
          <a:prstGeom prst="rect">
            <a:avLst/>
          </a:prstGeom>
          <a:noFill/>
        </p:spPr>
        <p:txBody>
          <a:bodyPr wrap="none" rtlCol="0">
            <a:spAutoFit/>
          </a:bodyPr>
          <a:lstStyle/>
          <a:p>
            <a:pPr algn="ctr"/>
            <a:r>
              <a:rPr lang="en-US" sz="1400" b="1" dirty="0">
                <a:solidFill>
                  <a:schemeClr val="tx1">
                    <a:lumMod val="75000"/>
                    <a:lumOff val="25000"/>
                  </a:schemeClr>
                </a:solidFill>
                <a:latin typeface="庞门正道细线体" panose="02010600030101010101" charset="-122"/>
                <a:ea typeface="庞门正道细线体" panose="02010600030101010101" charset="-122"/>
                <a:cs typeface="+mn-ea"/>
                <a:sym typeface="+mn-lt"/>
              </a:rPr>
              <a:t>Tittle Here</a:t>
            </a:r>
            <a:endParaRPr lang="en-US" sz="1400" b="1" dirty="0">
              <a:solidFill>
                <a:schemeClr val="tx1">
                  <a:lumMod val="75000"/>
                  <a:lumOff val="25000"/>
                </a:schemeClr>
              </a:solidFill>
              <a:latin typeface="庞门正道细线体" panose="02010600030101010101" charset="-122"/>
              <a:ea typeface="庞门正道细线体" panose="02010600030101010101" charset="-122"/>
              <a:cs typeface="+mn-ea"/>
              <a:sym typeface="+mn-lt"/>
            </a:endParaRPr>
          </a:p>
        </p:txBody>
      </p:sp>
      <p:sp>
        <p:nvSpPr>
          <p:cNvPr id="28" name="TextBox 45"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txBox="1"/>
          <p:nvPr/>
        </p:nvSpPr>
        <p:spPr>
          <a:xfrm>
            <a:off x="7358888" y="2180677"/>
            <a:ext cx="550152" cy="415498"/>
          </a:xfrm>
          <a:prstGeom prst="rect">
            <a:avLst/>
          </a:prstGeom>
          <a:noFill/>
        </p:spPr>
        <p:txBody>
          <a:bodyPr wrap="none" rtlCol="0">
            <a:spAutoFit/>
          </a:bodyPr>
          <a:lstStyle/>
          <a:p>
            <a:pPr algn="ctr"/>
            <a:r>
              <a:rPr lang="en-US" sz="2100" b="1">
                <a:solidFill>
                  <a:schemeClr val="bg1"/>
                </a:solidFill>
                <a:cs typeface="+mn-ea"/>
                <a:sym typeface="+mn-lt"/>
              </a:rPr>
              <a:t>03</a:t>
            </a:r>
            <a:endParaRPr lang="en-US" sz="2100" b="1" dirty="0">
              <a:solidFill>
                <a:schemeClr val="bg1"/>
              </a:solidFill>
              <a:cs typeface="+mn-ea"/>
              <a:sym typeface="+mn-lt"/>
            </a:endParaRPr>
          </a:p>
        </p:txBody>
      </p:sp>
      <p:sp>
        <p:nvSpPr>
          <p:cNvPr id="32" name="TextBox 49"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txBox="1"/>
          <p:nvPr/>
        </p:nvSpPr>
        <p:spPr>
          <a:xfrm>
            <a:off x="6708720" y="4899539"/>
            <a:ext cx="1888310" cy="830997"/>
          </a:xfrm>
          <a:prstGeom prst="rect">
            <a:avLst/>
          </a:prstGeom>
          <a:noFill/>
        </p:spPr>
        <p:txBody>
          <a:bodyPr wrap="square" lIns="0" tIns="0" rIns="0" bIns="0" rtlCol="0">
            <a:spAutoFit/>
          </a:bodyPr>
          <a:lstStyle/>
          <a:p>
            <a:pPr algn="ctr">
              <a:lnSpc>
                <a:spcPct val="150000"/>
              </a:lnSpc>
            </a:pPr>
            <a:r>
              <a:rPr lang="en-US" sz="1200" dirty="0">
                <a:solidFill>
                  <a:schemeClr val="tx1">
                    <a:lumMod val="50000"/>
                    <a:lumOff val="50000"/>
                  </a:schemeClr>
                </a:solidFill>
                <a:latin typeface="庞门正道细线体" panose="02010600030101010101" charset="-122"/>
                <a:ea typeface="庞门正道细线体" panose="02010600030101010101" charset="-122"/>
                <a:cs typeface="+mn-ea"/>
                <a:sym typeface="+mn-lt"/>
              </a:rPr>
              <a:t>Lorem Ipsum is simply dummy text of the printing </a:t>
            </a:r>
            <a:endParaRPr lang="en-US" sz="1200" dirty="0">
              <a:solidFill>
                <a:schemeClr val="tx1">
                  <a:lumMod val="50000"/>
                  <a:lumOff val="50000"/>
                </a:schemeClr>
              </a:solidFill>
              <a:latin typeface="庞门正道细线体" panose="02010600030101010101" charset="-122"/>
              <a:ea typeface="庞门正道细线体" panose="02010600030101010101" charset="-122"/>
              <a:cs typeface="+mn-ea"/>
              <a:sym typeface="+mn-lt"/>
            </a:endParaRPr>
          </a:p>
        </p:txBody>
      </p:sp>
      <p:sp>
        <p:nvSpPr>
          <p:cNvPr id="33" name="TextBox 50"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txBox="1"/>
          <p:nvPr/>
        </p:nvSpPr>
        <p:spPr>
          <a:xfrm>
            <a:off x="7121322" y="4463086"/>
            <a:ext cx="1063112" cy="307777"/>
          </a:xfrm>
          <a:prstGeom prst="rect">
            <a:avLst/>
          </a:prstGeom>
          <a:noFill/>
        </p:spPr>
        <p:txBody>
          <a:bodyPr wrap="none" rtlCol="0">
            <a:spAutoFit/>
          </a:bodyPr>
          <a:lstStyle/>
          <a:p>
            <a:pPr algn="ctr"/>
            <a:r>
              <a:rPr lang="en-US" sz="1400" b="1" dirty="0">
                <a:solidFill>
                  <a:schemeClr val="tx1">
                    <a:lumMod val="75000"/>
                    <a:lumOff val="25000"/>
                  </a:schemeClr>
                </a:solidFill>
                <a:latin typeface="庞门正道细线体" panose="02010600030101010101" charset="-122"/>
                <a:ea typeface="庞门正道细线体" panose="02010600030101010101" charset="-122"/>
                <a:cs typeface="+mn-ea"/>
                <a:sym typeface="+mn-lt"/>
              </a:rPr>
              <a:t>Tittle Here</a:t>
            </a:r>
            <a:endParaRPr lang="en-US" sz="1400" b="1" dirty="0">
              <a:solidFill>
                <a:schemeClr val="tx1">
                  <a:lumMod val="75000"/>
                  <a:lumOff val="25000"/>
                </a:schemeClr>
              </a:solidFill>
              <a:latin typeface="庞门正道细线体" panose="02010600030101010101" charset="-122"/>
              <a:ea typeface="庞门正道细线体" panose="02010600030101010101" charset="-122"/>
              <a:cs typeface="+mn-ea"/>
              <a:sym typeface="+mn-lt"/>
            </a:endParaRPr>
          </a:p>
        </p:txBody>
      </p:sp>
      <p:sp>
        <p:nvSpPr>
          <p:cNvPr id="34" name="TextBox 51"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txBox="1"/>
          <p:nvPr/>
        </p:nvSpPr>
        <p:spPr>
          <a:xfrm>
            <a:off x="10290398" y="2180677"/>
            <a:ext cx="551754" cy="415498"/>
          </a:xfrm>
          <a:prstGeom prst="rect">
            <a:avLst/>
          </a:prstGeom>
          <a:noFill/>
        </p:spPr>
        <p:txBody>
          <a:bodyPr wrap="none" rtlCol="0">
            <a:spAutoFit/>
          </a:bodyPr>
          <a:lstStyle/>
          <a:p>
            <a:pPr algn="ctr"/>
            <a:r>
              <a:rPr lang="en-US" sz="2100" b="1">
                <a:solidFill>
                  <a:schemeClr val="bg1"/>
                </a:solidFill>
                <a:cs typeface="+mn-ea"/>
                <a:sym typeface="+mn-lt"/>
              </a:rPr>
              <a:t>04</a:t>
            </a:r>
            <a:endParaRPr lang="en-US" sz="2100" b="1" dirty="0">
              <a:solidFill>
                <a:schemeClr val="bg1"/>
              </a:solidFill>
              <a:cs typeface="+mn-ea"/>
              <a:sym typeface="+mn-lt"/>
            </a:endParaRPr>
          </a:p>
        </p:txBody>
      </p:sp>
      <p:sp>
        <p:nvSpPr>
          <p:cNvPr id="38" name="TextBox 55"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txBox="1"/>
          <p:nvPr/>
        </p:nvSpPr>
        <p:spPr>
          <a:xfrm>
            <a:off x="9625434" y="4899539"/>
            <a:ext cx="1888310" cy="830997"/>
          </a:xfrm>
          <a:prstGeom prst="rect">
            <a:avLst/>
          </a:prstGeom>
          <a:noFill/>
        </p:spPr>
        <p:txBody>
          <a:bodyPr wrap="square" lIns="0" tIns="0" rIns="0" bIns="0" rtlCol="0">
            <a:spAutoFit/>
          </a:bodyPr>
          <a:lstStyle/>
          <a:p>
            <a:pPr algn="ctr">
              <a:lnSpc>
                <a:spcPct val="150000"/>
              </a:lnSpc>
            </a:pPr>
            <a:r>
              <a:rPr lang="en-US" sz="1200" dirty="0">
                <a:solidFill>
                  <a:schemeClr val="tx1">
                    <a:lumMod val="50000"/>
                    <a:lumOff val="50000"/>
                  </a:schemeClr>
                </a:solidFill>
                <a:latin typeface="庞门正道细线体" panose="02010600030101010101" charset="-122"/>
                <a:ea typeface="庞门正道细线体" panose="02010600030101010101" charset="-122"/>
                <a:cs typeface="+mn-ea"/>
                <a:sym typeface="+mn-lt"/>
              </a:rPr>
              <a:t>Lorem Ipsum is simply dummy text of the printing </a:t>
            </a:r>
            <a:endParaRPr lang="en-US" sz="1200" dirty="0">
              <a:solidFill>
                <a:schemeClr val="tx1">
                  <a:lumMod val="50000"/>
                  <a:lumOff val="50000"/>
                </a:schemeClr>
              </a:solidFill>
              <a:latin typeface="庞门正道细线体" panose="02010600030101010101" charset="-122"/>
              <a:ea typeface="庞门正道细线体" panose="02010600030101010101" charset="-122"/>
              <a:cs typeface="+mn-ea"/>
              <a:sym typeface="+mn-lt"/>
            </a:endParaRPr>
          </a:p>
        </p:txBody>
      </p:sp>
      <p:sp>
        <p:nvSpPr>
          <p:cNvPr id="39" name="TextBox 56"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txBox="1"/>
          <p:nvPr/>
        </p:nvSpPr>
        <p:spPr>
          <a:xfrm>
            <a:off x="10038036" y="4463086"/>
            <a:ext cx="1063112" cy="307777"/>
          </a:xfrm>
          <a:prstGeom prst="rect">
            <a:avLst/>
          </a:prstGeom>
          <a:noFill/>
        </p:spPr>
        <p:txBody>
          <a:bodyPr wrap="none" rtlCol="0">
            <a:spAutoFit/>
          </a:bodyPr>
          <a:lstStyle/>
          <a:p>
            <a:pPr algn="ctr"/>
            <a:r>
              <a:rPr lang="en-US" sz="1400" b="1" dirty="0">
                <a:solidFill>
                  <a:schemeClr val="tx1">
                    <a:lumMod val="75000"/>
                    <a:lumOff val="25000"/>
                  </a:schemeClr>
                </a:solidFill>
                <a:latin typeface="庞门正道细线体" panose="02010600030101010101" charset="-122"/>
                <a:ea typeface="庞门正道细线体" panose="02010600030101010101" charset="-122"/>
                <a:cs typeface="+mn-ea"/>
                <a:sym typeface="+mn-lt"/>
              </a:rPr>
              <a:t>Tittle Here</a:t>
            </a:r>
            <a:endParaRPr lang="en-US" sz="1400" b="1" dirty="0">
              <a:solidFill>
                <a:schemeClr val="tx1">
                  <a:lumMod val="75000"/>
                  <a:lumOff val="25000"/>
                </a:schemeClr>
              </a:solidFill>
              <a:latin typeface="庞门正道细线体" panose="02010600030101010101" charset="-122"/>
              <a:ea typeface="庞门正道细线体" panose="02010600030101010101" charset="-122"/>
              <a:cs typeface="+mn-ea"/>
              <a:sym typeface="+mn-lt"/>
            </a:endParaRPr>
          </a:p>
        </p:txBody>
      </p:sp>
      <p:sp>
        <p:nvSpPr>
          <p:cNvPr id="2" name="e7d195523061f1c0" descr="e7d195523061f1c0205959036996ad55c215b892a7aac5c0B9ADEF7896FB48F2EF97163A2DE1401E1875DEDC438B7864AD24CA23553DBBBD975DAF4CAD4A2592689FFB6CEE59FFA55B2702D0E5EE29CDFC7DD6D4C22D17AEBF0859EEF13D94F7618A7158DD5E6CBFFCD3378BED4BE408AACF7028107ED13DF3401F841188AA6377254543678C99A2" hidden="1"/>
          <p:cNvSpPr txBox="1"/>
          <p:nvPr/>
        </p:nvSpPr>
        <p:spPr>
          <a:xfrm>
            <a:off x="-355600" y="1803400"/>
            <a:ext cx="291618" cy="1016000"/>
          </a:xfrm>
          <a:prstGeom prst="rect">
            <a:avLst/>
          </a:prstGeom>
          <a:noFill/>
        </p:spPr>
        <p:txBody>
          <a:bodyPr vert="wordArtVert" rtlCol="0">
            <a:spAutoFit/>
          </a:bodyPr>
          <a:lstStyle/>
          <a:p>
            <a:r>
              <a:rPr lang="en-US" altLang="zh-CN" sz="100">
                <a:cs typeface="+mn-ea"/>
                <a:sym typeface="+mn-lt"/>
              </a:rPr>
              <a:t>e7d195523061f1c0205959036996ad55c215b892a7aac5c0B9ADEF7896FB48F2EF97163A2DE1401E1875DEDC438B7864AD24CA23553DBBBD975DAF4CAD4A2592689FFB6CEE59FFA55B2702D0E5EE29CDFC7DD6D4C22D17AEBF0859EEF13D94F7618A7158DD5E6CBFFCD3378BED4BE408AACF7028107ED13DF3401F841188AA6377254543678C99A2</a:t>
            </a:r>
            <a:endParaRPr lang="zh-CN" altLang="en-US" sz="100">
              <a:cs typeface="+mn-ea"/>
              <a:sym typeface="+mn-lt"/>
            </a:endParaRPr>
          </a:p>
        </p:txBody>
      </p:sp>
      <p:pic>
        <p:nvPicPr>
          <p:cNvPr id="5" name="图形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66468" y="3561542"/>
            <a:ext cx="642572" cy="642572"/>
          </a:xfrm>
          <a:prstGeom prst="rect">
            <a:avLst/>
          </a:prstGeom>
        </p:spPr>
      </p:pic>
      <p:pic>
        <p:nvPicPr>
          <p:cNvPr id="43" name="图形 4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90398" y="3579807"/>
            <a:ext cx="642573" cy="64257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6000">
              <a:srgbClr val="F3F3F3"/>
            </a:gs>
            <a:gs pos="90099">
              <a:srgbClr val="FCFCFC"/>
            </a:gs>
            <a:gs pos="31000">
              <a:srgbClr val="FCFCFC"/>
            </a:gs>
          </a:gsLst>
          <a:lin ang="5400000" scaled="1"/>
        </a:gradFill>
        <a:effectLst/>
      </p:bgPr>
    </p:bg>
    <p:spTree>
      <p:nvGrpSpPr>
        <p:cNvPr id="1" name=""/>
        <p:cNvGrpSpPr/>
        <p:nvPr/>
      </p:nvGrpSpPr>
      <p:grpSpPr>
        <a:xfrm>
          <a:off x="0" y="0"/>
          <a:ext cx="0" cy="0"/>
          <a:chOff x="0" y="0"/>
          <a:chExt cx="0" cy="0"/>
        </a:xfrm>
      </p:grpSpPr>
      <p:pic>
        <p:nvPicPr>
          <p:cNvPr id="6" name="图片 5" descr="更多免费资料到淘宝店铺：三老爹设计素材基地 (32)"/>
          <p:cNvPicPr>
            <a:picLocks noChangeAspect="1"/>
          </p:cNvPicPr>
          <p:nvPr/>
        </p:nvPicPr>
        <p:blipFill>
          <a:blip r:embed="rId1"/>
          <a:stretch>
            <a:fillRect/>
          </a:stretch>
        </p:blipFill>
        <p:spPr>
          <a:xfrm rot="10800000">
            <a:off x="0" y="0"/>
            <a:ext cx="12192000" cy="6858000"/>
          </a:xfrm>
          <a:prstGeom prst="rect">
            <a:avLst/>
          </a:prstGeom>
        </p:spPr>
      </p:pic>
      <p:grpSp>
        <p:nvGrpSpPr>
          <p:cNvPr id="14" name="组合 13"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GrpSpPr/>
          <p:nvPr/>
        </p:nvGrpSpPr>
        <p:grpSpPr>
          <a:xfrm>
            <a:off x="1308536" y="335838"/>
            <a:ext cx="3847630" cy="744289"/>
            <a:chOff x="1369353" y="30644"/>
            <a:chExt cx="3308665" cy="744289"/>
          </a:xfrm>
        </p:grpSpPr>
        <p:sp>
          <p:nvSpPr>
            <p:cNvPr id="15" name="矩形 14" descr="e7d195523061f1c0205959036996ad55c215b892a7aac5c0B9ADEF7896FB48F2EF97163A2DE1401E1875DEDC438B7864AD24CA23553DBBBD975DAF4CAD4A2592689FFB6CEE59FFA55B2702D0E5EE29CDFC0DD98BC7D6A39A0A46E3600E3A67A1DE1989CEA5E5EF96C2D0BCA79EB0773B850273333E3489919CC0BC16112CE4CA6736EF81692E25B4"/>
            <p:cNvSpPr/>
            <p:nvPr/>
          </p:nvSpPr>
          <p:spPr>
            <a:xfrm>
              <a:off x="1369353" y="30644"/>
              <a:ext cx="3308665"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3200" b="1" dirty="0">
                  <a:solidFill>
                    <a:schemeClr val="tx1"/>
                  </a:solidFill>
                  <a:cs typeface="+mn-ea"/>
                  <a:sym typeface="+mn-lt"/>
                </a:rPr>
                <a:t>Business Pinot</a:t>
              </a:r>
              <a:endParaRPr lang="en-US" altLang="zh-CN" sz="3200" b="1" dirty="0">
                <a:solidFill>
                  <a:schemeClr val="tx1"/>
                </a:solidFill>
                <a:cs typeface="+mn-ea"/>
                <a:sym typeface="+mn-lt"/>
              </a:endParaRPr>
            </a:p>
          </p:txBody>
        </p:sp>
        <p:sp>
          <p:nvSpPr>
            <p:cNvPr id="16" name="矩形 15"/>
            <p:cNvSpPr/>
            <p:nvPr/>
          </p:nvSpPr>
          <p:spPr>
            <a:xfrm>
              <a:off x="1369353" y="521017"/>
              <a:ext cx="3308665" cy="253916"/>
            </a:xfrm>
            <a:prstGeom prst="rect">
              <a:avLst/>
            </a:prstGeom>
          </p:spPr>
          <p:txBody>
            <a:bodyPr wrap="square">
              <a:spAutoFit/>
            </a:bodyPr>
            <a:lstStyle/>
            <a:p>
              <a:pPr algn="dist"/>
              <a:r>
                <a:rPr lang="en-US" altLang="zh-CN" sz="1050">
                  <a:solidFill>
                    <a:schemeClr val="bg1">
                      <a:lumMod val="75000"/>
                    </a:schemeClr>
                  </a:solidFill>
                  <a:cs typeface="+mn-ea"/>
                  <a:sym typeface="+mn-lt"/>
                </a:rPr>
                <a:t>. </a:t>
              </a:r>
              <a:endParaRPr lang="en-US" altLang="zh-CN" sz="1050" dirty="0">
                <a:solidFill>
                  <a:schemeClr val="bg1">
                    <a:lumMod val="75000"/>
                  </a:schemeClr>
                </a:solidFill>
                <a:cs typeface="+mn-ea"/>
                <a:sym typeface="+mn-lt"/>
              </a:endParaRPr>
            </a:p>
          </p:txBody>
        </p:sp>
      </p:grpSp>
      <p:sp>
        <p:nvSpPr>
          <p:cNvPr id="41" name="Rectangle 26"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3527862" y="1481959"/>
            <a:ext cx="7311739" cy="22255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cs typeface="+mn-ea"/>
              <a:sym typeface="+mn-lt"/>
            </a:endParaRPr>
          </a:p>
        </p:txBody>
      </p:sp>
      <p:grpSp>
        <p:nvGrpSpPr>
          <p:cNvPr id="42" name="Group 39"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GrpSpPr/>
          <p:nvPr/>
        </p:nvGrpSpPr>
        <p:grpSpPr>
          <a:xfrm>
            <a:off x="4289028" y="2022414"/>
            <a:ext cx="5115911" cy="871836"/>
            <a:chOff x="7552490" y="695348"/>
            <a:chExt cx="2867859" cy="871836"/>
          </a:xfrm>
        </p:grpSpPr>
        <p:sp>
          <p:nvSpPr>
            <p:cNvPr id="43" name="TextBox 31"/>
            <p:cNvSpPr txBox="1"/>
            <p:nvPr/>
          </p:nvSpPr>
          <p:spPr>
            <a:xfrm>
              <a:off x="7552497" y="695348"/>
              <a:ext cx="1499685" cy="245745"/>
            </a:xfrm>
            <a:prstGeom prst="rect">
              <a:avLst/>
            </a:prstGeom>
            <a:noFill/>
          </p:spPr>
          <p:txBody>
            <a:bodyPr wrap="none" lIns="0" tIns="0" rIns="0" bIns="0" rtlCol="0">
              <a:spAutoFit/>
            </a:bodyPr>
            <a:lstStyle/>
            <a:p>
              <a:r>
                <a:rPr lang="en-US" sz="1600" b="1" dirty="0">
                  <a:solidFill>
                    <a:schemeClr val="tx2"/>
                  </a:solidFill>
                  <a:latin typeface="庞门正道细线体" panose="02010600030101010101" charset="-122"/>
                  <a:ea typeface="庞门正道细线体" panose="02010600030101010101" charset="-122"/>
                  <a:cs typeface="+mn-ea"/>
                  <a:sym typeface="+mn-lt"/>
                </a:rPr>
                <a:t>It's a Beautiful Calypso..</a:t>
              </a:r>
              <a:endParaRPr lang="en-US" sz="1600" b="1" dirty="0">
                <a:solidFill>
                  <a:schemeClr val="tx2"/>
                </a:solidFill>
                <a:latin typeface="庞门正道细线体" panose="02010600030101010101" charset="-122"/>
                <a:ea typeface="庞门正道细线体" panose="02010600030101010101" charset="-122"/>
                <a:cs typeface="+mn-ea"/>
                <a:sym typeface="+mn-lt"/>
              </a:endParaRPr>
            </a:p>
          </p:txBody>
        </p:sp>
        <p:sp>
          <p:nvSpPr>
            <p:cNvPr id="44" name="TextBox 32"/>
            <p:cNvSpPr txBox="1"/>
            <p:nvPr/>
          </p:nvSpPr>
          <p:spPr>
            <a:xfrm flipH="1">
              <a:off x="7552490" y="1052043"/>
              <a:ext cx="2867859" cy="515141"/>
            </a:xfrm>
            <a:prstGeom prst="rect">
              <a:avLst/>
            </a:prstGeom>
            <a:noFill/>
          </p:spPr>
          <p:txBody>
            <a:bodyPr wrap="square" lIns="0" tIns="0" rIns="0" bIns="0" rtlCol="0">
              <a:spAutoFit/>
            </a:bodyPr>
            <a:lstStyle/>
            <a:p>
              <a:pPr>
                <a:lnSpc>
                  <a:spcPct val="125000"/>
                </a:lnSpc>
              </a:pPr>
              <a:r>
                <a:rPr lang="en-US" sz="1400" dirty="0">
                  <a:latin typeface="庞门正道细线体" panose="02010600030101010101" charset="-122"/>
                  <a:ea typeface="庞门正道细线体" panose="02010600030101010101" charset="-122"/>
                  <a:cs typeface="+mn-ea"/>
                  <a:sym typeface="+mn-lt"/>
                </a:rPr>
                <a:t>There is no one who loves pain itself, who seeks after it and wants to have it, simply because it is pain..</a:t>
              </a:r>
              <a:endParaRPr lang="en-US" sz="1400" dirty="0">
                <a:latin typeface="庞门正道细线体" panose="02010600030101010101" charset="-122"/>
                <a:ea typeface="庞门正道细线体" panose="02010600030101010101" charset="-122"/>
                <a:cs typeface="+mn-ea"/>
                <a:sym typeface="+mn-lt"/>
              </a:endParaRPr>
            </a:p>
          </p:txBody>
        </p:sp>
      </p:grpSp>
      <p:sp>
        <p:nvSpPr>
          <p:cNvPr id="50" name="Rectangle 26"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3519171" y="4064232"/>
            <a:ext cx="7311739" cy="22255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cs typeface="+mn-ea"/>
              <a:sym typeface="+mn-lt"/>
            </a:endParaRPr>
          </a:p>
        </p:txBody>
      </p:sp>
      <p:grpSp>
        <p:nvGrpSpPr>
          <p:cNvPr id="51" name="Group 39"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GrpSpPr/>
          <p:nvPr/>
        </p:nvGrpSpPr>
        <p:grpSpPr>
          <a:xfrm>
            <a:off x="4280337" y="4604687"/>
            <a:ext cx="5115911" cy="1164415"/>
            <a:chOff x="7552490" y="695348"/>
            <a:chExt cx="2867859" cy="1164415"/>
          </a:xfrm>
        </p:grpSpPr>
        <p:sp>
          <p:nvSpPr>
            <p:cNvPr id="52" name="TextBox 31"/>
            <p:cNvSpPr txBox="1"/>
            <p:nvPr/>
          </p:nvSpPr>
          <p:spPr>
            <a:xfrm>
              <a:off x="7552497" y="695348"/>
              <a:ext cx="1292339" cy="246221"/>
            </a:xfrm>
            <a:prstGeom prst="rect">
              <a:avLst/>
            </a:prstGeom>
            <a:noFill/>
          </p:spPr>
          <p:txBody>
            <a:bodyPr wrap="none" lIns="0" tIns="0" rIns="0" bIns="0" rtlCol="0">
              <a:spAutoFit/>
            </a:bodyPr>
            <a:lstStyle/>
            <a:p>
              <a:r>
                <a:rPr lang="en-US" sz="1600" b="1" dirty="0">
                  <a:solidFill>
                    <a:schemeClr val="tx2"/>
                  </a:solidFill>
                  <a:latin typeface="庞门正道细线体" panose="02010600030101010101" charset="-122"/>
                  <a:ea typeface="庞门正道细线体" panose="02010600030101010101" charset="-122"/>
                  <a:cs typeface="+mn-ea"/>
                  <a:sym typeface="+mn-lt"/>
                </a:rPr>
                <a:t>It's a Beautiful Calypso..</a:t>
              </a:r>
              <a:endParaRPr lang="en-US" sz="1600" b="1" dirty="0">
                <a:solidFill>
                  <a:schemeClr val="tx2"/>
                </a:solidFill>
                <a:latin typeface="庞门正道细线体" panose="02010600030101010101" charset="-122"/>
                <a:ea typeface="庞门正道细线体" panose="02010600030101010101" charset="-122"/>
                <a:cs typeface="+mn-ea"/>
                <a:sym typeface="+mn-lt"/>
              </a:endParaRPr>
            </a:p>
          </p:txBody>
        </p:sp>
        <p:sp>
          <p:nvSpPr>
            <p:cNvPr id="53" name="TextBox 32"/>
            <p:cNvSpPr txBox="1"/>
            <p:nvPr/>
          </p:nvSpPr>
          <p:spPr>
            <a:xfrm flipH="1">
              <a:off x="7552490" y="1052043"/>
              <a:ext cx="2867859" cy="807720"/>
            </a:xfrm>
            <a:prstGeom prst="rect">
              <a:avLst/>
            </a:prstGeom>
            <a:noFill/>
          </p:spPr>
          <p:txBody>
            <a:bodyPr wrap="square" lIns="0" tIns="0" rIns="0" bIns="0" rtlCol="0">
              <a:spAutoFit/>
            </a:bodyPr>
            <a:lstStyle/>
            <a:p>
              <a:pPr>
                <a:lnSpc>
                  <a:spcPct val="125000"/>
                </a:lnSpc>
              </a:pPr>
              <a:r>
                <a:rPr lang="en-US" sz="1400">
                  <a:latin typeface="庞门正道细线体" panose="02010600030101010101" charset="-122"/>
                  <a:ea typeface="庞门正道细线体" panose="02010600030101010101" charset="-122"/>
                  <a:cs typeface="+mn-ea"/>
                  <a:sym typeface="+mn-lt"/>
                </a:rPr>
                <a:t>There is no one </a:t>
              </a:r>
              <a:r>
                <a:rPr lang="en-US" sz="1400">
                  <a:latin typeface="庞门正道细线体" panose="02010600030101010101" charset="-122"/>
                  <a:ea typeface="庞门正道细线体" panose="02010600030101010101" charset="-122"/>
                  <a:cs typeface="+mn-ea"/>
                  <a:sym typeface="+mn-lt"/>
                </a:rPr>
                <a:t>who loves pain itself, who seeks after it and wants to have it, simply because it is pain..</a:t>
              </a:r>
              <a:endParaRPr lang="en-US" sz="1400">
                <a:latin typeface="庞门正道细线体" panose="02010600030101010101" charset="-122"/>
                <a:ea typeface="庞门正道细线体" panose="02010600030101010101" charset="-122"/>
                <a:cs typeface="+mn-ea"/>
                <a:sym typeface="+mn-lt"/>
              </a:endParaRPr>
            </a:p>
          </p:txBody>
        </p:sp>
      </p:grpSp>
      <p:sp>
        <p:nvSpPr>
          <p:cNvPr id="54" name="矩形 53"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10830910" y="1466853"/>
            <a:ext cx="378373" cy="22406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矩形 54"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10830909" y="4064232"/>
            <a:ext cx="378373" cy="22406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e7d195523061f1c0" descr="e7d195523061f1c0205959036996ad55c215b892a7aac5c0B9ADEF7896FB48F2EF97163A2DE1401E1875DEDC438B7864AD24CA23553DBBBD975DAF4CAD4A2592689FFB6CEE59FFA55B2702D0E5EE29CDFC7DD6D4C22D17AEBF0859EEF13D94F7618A7158DD5E6CBFFCD3378BED4BE408AACF7028107ED13DF3401F841188AA6377254543678C99A2" hidden="1"/>
          <p:cNvSpPr txBox="1"/>
          <p:nvPr/>
        </p:nvSpPr>
        <p:spPr>
          <a:xfrm>
            <a:off x="-355600" y="1803400"/>
            <a:ext cx="291618" cy="1016000"/>
          </a:xfrm>
          <a:prstGeom prst="rect">
            <a:avLst/>
          </a:prstGeom>
          <a:noFill/>
        </p:spPr>
        <p:txBody>
          <a:bodyPr vert="wordArtVert" rtlCol="0">
            <a:spAutoFit/>
          </a:bodyPr>
          <a:lstStyle/>
          <a:p>
            <a:r>
              <a:rPr lang="en-US" altLang="zh-CN" sz="100">
                <a:cs typeface="+mn-ea"/>
                <a:sym typeface="+mn-lt"/>
              </a:rPr>
              <a:t>e7d195523061f1c0205959036996ad55c215b892a7aac5c0B9ADEF7896FB48F2EF97163A2DE1401E1875DEDC438B7864AD24CA23553DBBBD975DAF4CAD4A2592689FFB6CEE59FFA55B2702D0E5EE29CDFC7DD6D4C22D17AEBF0859EEF13D94F7618A7158DD5E6CBFFCD3378BED4BE408AACF7028107ED13DF3401F841188AA6377254543678C99A2</a:t>
            </a:r>
            <a:endParaRPr lang="zh-CN" altLang="en-US" sz="100">
              <a:cs typeface="+mn-ea"/>
              <a:sym typeface="+mn-lt"/>
            </a:endParaRPr>
          </a:p>
        </p:txBody>
      </p:sp>
      <p:pic>
        <p:nvPicPr>
          <p:cNvPr id="11" name="图片 10"/>
          <p:cNvPicPr>
            <a:picLocks noChangeAspect="1"/>
          </p:cNvPicPr>
          <p:nvPr/>
        </p:nvPicPr>
        <p:blipFill rotWithShape="1">
          <a:blip r:embed="rId2" cstate="print">
            <a:extLst>
              <a:ext uri="{28A0092B-C50C-407E-A947-70E740481C1C}">
                <a14:useLocalDpi xmlns:a14="http://schemas.microsoft.com/office/drawing/2010/main" val="0"/>
              </a:ext>
            </a:extLst>
          </a:blip>
          <a:srcRect r="19591"/>
          <a:stretch>
            <a:fillRect/>
          </a:stretch>
        </p:blipFill>
        <p:spPr>
          <a:xfrm>
            <a:off x="858047" y="1480078"/>
            <a:ext cx="2670650" cy="2214233"/>
          </a:xfrm>
          <a:prstGeom prst="rect">
            <a:avLst/>
          </a:prstGeom>
        </p:spPr>
      </p:pic>
      <p:pic>
        <p:nvPicPr>
          <p:cNvPr id="18" name="图片 17"/>
          <p:cNvPicPr>
            <a:picLocks noChangeAspect="1"/>
          </p:cNvPicPr>
          <p:nvPr/>
        </p:nvPicPr>
        <p:blipFill rotWithShape="1">
          <a:blip r:embed="rId3" cstate="print">
            <a:extLst>
              <a:ext uri="{28A0092B-C50C-407E-A947-70E740481C1C}">
                <a14:useLocalDpi xmlns:a14="http://schemas.microsoft.com/office/drawing/2010/main" val="0"/>
              </a:ext>
            </a:extLst>
          </a:blip>
          <a:srcRect t="8699" b="7101"/>
          <a:stretch>
            <a:fillRect/>
          </a:stretch>
        </p:blipFill>
        <p:spPr>
          <a:xfrm>
            <a:off x="858047" y="4064231"/>
            <a:ext cx="2661123" cy="224068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6000">
              <a:srgbClr val="F3F3F3"/>
            </a:gs>
            <a:gs pos="90099">
              <a:srgbClr val="FCFCFC"/>
            </a:gs>
            <a:gs pos="31000">
              <a:srgbClr val="FCFCFC"/>
            </a:gs>
          </a:gsLst>
          <a:lin ang="5400000" scaled="1"/>
        </a:gradFill>
        <a:effectLst/>
      </p:bgPr>
    </p:bg>
    <p:spTree>
      <p:nvGrpSpPr>
        <p:cNvPr id="1" name=""/>
        <p:cNvGrpSpPr/>
        <p:nvPr/>
      </p:nvGrpSpPr>
      <p:grpSpPr>
        <a:xfrm>
          <a:off x="0" y="0"/>
          <a:ext cx="0" cy="0"/>
          <a:chOff x="0" y="0"/>
          <a:chExt cx="0" cy="0"/>
        </a:xfrm>
      </p:grpSpPr>
      <p:pic>
        <p:nvPicPr>
          <p:cNvPr id="3" name="图片 2" descr="更多免费资料到淘宝店铺：三老爹设计素材基地 (32)"/>
          <p:cNvPicPr>
            <a:picLocks noChangeAspect="1"/>
          </p:cNvPicPr>
          <p:nvPr/>
        </p:nvPicPr>
        <p:blipFill>
          <a:blip r:embed="rId2"/>
          <a:stretch>
            <a:fillRect/>
          </a:stretch>
        </p:blipFill>
        <p:spPr>
          <a:xfrm rot="10800000">
            <a:off x="0" y="0"/>
            <a:ext cx="12192000" cy="6858000"/>
          </a:xfrm>
          <a:prstGeom prst="rect">
            <a:avLst/>
          </a:prstGeom>
        </p:spPr>
      </p:pic>
      <p:grpSp>
        <p:nvGrpSpPr>
          <p:cNvPr id="14" name="组合 13"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GrpSpPr/>
          <p:nvPr/>
        </p:nvGrpSpPr>
        <p:grpSpPr>
          <a:xfrm>
            <a:off x="1308536" y="335838"/>
            <a:ext cx="3847630" cy="744289"/>
            <a:chOff x="1369353" y="30644"/>
            <a:chExt cx="3308665" cy="744289"/>
          </a:xfrm>
        </p:grpSpPr>
        <p:sp>
          <p:nvSpPr>
            <p:cNvPr id="15" name="矩形 14" descr="e7d195523061f1c0205959036996ad55c215b892a7aac5c0B9ADEF7896FB48F2EF97163A2DE1401E1875DEDC438B7864AD24CA23553DBBBD975DAF4CAD4A2592689FFB6CEE59FFA55B2702D0E5EE29CDFC0DD98BC7D6A39A0A46E3600E3A67A1DE1989CEA5E5EF96C2D0BCA79EB0773B850273333E3489919CC0BC16112CE4CA6736EF81692E25B4"/>
            <p:cNvSpPr/>
            <p:nvPr/>
          </p:nvSpPr>
          <p:spPr>
            <a:xfrm>
              <a:off x="1369353" y="30644"/>
              <a:ext cx="3308665"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3200" b="1" dirty="0">
                  <a:solidFill>
                    <a:schemeClr val="tx1">
                      <a:lumMod val="65000"/>
                      <a:lumOff val="35000"/>
                    </a:schemeClr>
                  </a:solidFill>
                  <a:cs typeface="+mn-ea"/>
                  <a:sym typeface="+mn-lt"/>
                </a:rPr>
                <a:t>Business Pinot</a:t>
              </a:r>
              <a:endParaRPr lang="zh-CN" altLang="en-US" sz="3200" b="1" dirty="0">
                <a:solidFill>
                  <a:schemeClr val="tx1">
                    <a:lumMod val="65000"/>
                    <a:lumOff val="35000"/>
                  </a:schemeClr>
                </a:solidFill>
                <a:cs typeface="+mn-ea"/>
                <a:sym typeface="+mn-lt"/>
              </a:endParaRPr>
            </a:p>
          </p:txBody>
        </p:sp>
        <p:sp>
          <p:nvSpPr>
            <p:cNvPr id="16" name="矩形 15"/>
            <p:cNvSpPr/>
            <p:nvPr/>
          </p:nvSpPr>
          <p:spPr>
            <a:xfrm>
              <a:off x="1369353" y="521017"/>
              <a:ext cx="3308665" cy="253916"/>
            </a:xfrm>
            <a:prstGeom prst="rect">
              <a:avLst/>
            </a:prstGeom>
          </p:spPr>
          <p:txBody>
            <a:bodyPr wrap="square">
              <a:spAutoFit/>
            </a:bodyPr>
            <a:lstStyle/>
            <a:p>
              <a:pPr algn="dist"/>
              <a:r>
                <a:rPr lang="en-US" altLang="zh-CN" sz="1050">
                  <a:solidFill>
                    <a:schemeClr val="bg1">
                      <a:lumMod val="75000"/>
                    </a:schemeClr>
                  </a:solidFill>
                  <a:cs typeface="+mn-ea"/>
                  <a:sym typeface="+mn-lt"/>
                </a:rPr>
                <a:t>. </a:t>
              </a:r>
              <a:endParaRPr lang="en-US" altLang="zh-CN" sz="1050" dirty="0">
                <a:solidFill>
                  <a:schemeClr val="bg1">
                    <a:lumMod val="75000"/>
                  </a:schemeClr>
                </a:solidFill>
                <a:cs typeface="+mn-ea"/>
                <a:sym typeface="+mn-lt"/>
              </a:endParaRPr>
            </a:p>
          </p:txBody>
        </p:sp>
      </p:grpSp>
      <p:graphicFrame>
        <p:nvGraphicFramePr>
          <p:cNvPr id="6" name="Chart 4"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GraphicFramePr/>
          <p:nvPr/>
        </p:nvGraphicFramePr>
        <p:xfrm>
          <a:off x="5584775" y="897747"/>
          <a:ext cx="6235700" cy="5410200"/>
        </p:xfrm>
        <a:graphic>
          <a:graphicData uri="http://schemas.openxmlformats.org/drawingml/2006/chart">
            <c:chart xmlns:c="http://schemas.openxmlformats.org/drawingml/2006/chart" xmlns:r="http://schemas.openxmlformats.org/officeDocument/2006/relationships" r:id="rId1"/>
          </a:graphicData>
        </a:graphic>
      </p:graphicFrame>
      <p:sp>
        <p:nvSpPr>
          <p:cNvPr id="7" name="Shape 983"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761546" y="2041729"/>
            <a:ext cx="804471" cy="804471"/>
          </a:xfrm>
          <a:prstGeom prst="ellipse">
            <a:avLst/>
          </a:prstGeom>
          <a:solidFill>
            <a:schemeClr val="tx1">
              <a:lumMod val="85000"/>
              <a:lumOff val="15000"/>
            </a:schemeClr>
          </a:solidFill>
          <a:ln>
            <a:noFill/>
          </a:ln>
          <a:effectLst>
            <a:outerShdw blurRad="381000" dist="1143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cs typeface="+mn-ea"/>
              <a:sym typeface="+mn-lt"/>
            </a:endParaRPr>
          </a:p>
        </p:txBody>
      </p:sp>
      <p:sp>
        <p:nvSpPr>
          <p:cNvPr id="8" name="Shape 985"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761546" y="3481624"/>
            <a:ext cx="804471" cy="804471"/>
          </a:xfrm>
          <a:prstGeom prst="ellipse">
            <a:avLst/>
          </a:prstGeom>
          <a:solidFill>
            <a:schemeClr val="tx1">
              <a:lumMod val="85000"/>
              <a:lumOff val="15000"/>
            </a:schemeClr>
          </a:solidFill>
          <a:ln>
            <a:noFill/>
          </a:ln>
          <a:effectLst>
            <a:outerShdw blurRad="381000" dist="1143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cs typeface="+mn-ea"/>
              <a:sym typeface="+mn-lt"/>
            </a:endParaRPr>
          </a:p>
        </p:txBody>
      </p:sp>
      <p:sp>
        <p:nvSpPr>
          <p:cNvPr id="9" name="Shape 987"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761546" y="4921519"/>
            <a:ext cx="804471" cy="804471"/>
          </a:xfrm>
          <a:prstGeom prst="ellipse">
            <a:avLst/>
          </a:prstGeom>
          <a:solidFill>
            <a:schemeClr val="tx1">
              <a:lumMod val="85000"/>
              <a:lumOff val="15000"/>
            </a:schemeClr>
          </a:solidFill>
          <a:ln>
            <a:noFill/>
          </a:ln>
          <a:effectLst>
            <a:outerShdw blurRad="381000" dist="1143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cs typeface="+mn-ea"/>
              <a:sym typeface="+mn-lt"/>
            </a:endParaRPr>
          </a:p>
        </p:txBody>
      </p:sp>
      <p:grpSp>
        <p:nvGrpSpPr>
          <p:cNvPr id="10" name="组合 9"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GrpSpPr/>
          <p:nvPr/>
        </p:nvGrpSpPr>
        <p:grpSpPr>
          <a:xfrm>
            <a:off x="1916513" y="2003871"/>
            <a:ext cx="3154867" cy="883010"/>
            <a:chOff x="8259996" y="1986215"/>
            <a:chExt cx="3060843" cy="883010"/>
          </a:xfrm>
        </p:grpSpPr>
        <p:sp>
          <p:nvSpPr>
            <p:cNvPr id="11" name="TextBox 123" descr="e7d195523061f1c0205959036996ad55c215b892a7aac5c0B9ADEF7896FB48F2EF97163A2DE1401E1875DEDC438B7864AD24CA23553DBBBD975DAF4CAD4A2592689FFB6CEE59FFA55B2702D0E5EE29CD9B55C5BEEEF84BA7405ADCC7F2E0B62921FCB8D7302C428D78DF57DE8F7FB27CEDEC1005039AF73485702AA39F667F86BA9E963634351767"/>
            <p:cNvSpPr txBox="1"/>
            <p:nvPr/>
          </p:nvSpPr>
          <p:spPr>
            <a:xfrm>
              <a:off x="8259996" y="1986215"/>
              <a:ext cx="788812" cy="276999"/>
            </a:xfrm>
            <a:prstGeom prst="rect">
              <a:avLst/>
            </a:prstGeom>
            <a:noFill/>
          </p:spPr>
          <p:txBody>
            <a:bodyPr wrap="none" rtlCol="0" anchor="ctr" anchorCtr="0">
              <a:spAutoFit/>
            </a:bodyPr>
            <a:lstStyle/>
            <a:p>
              <a:r>
                <a:rPr lang="en-US" sz="1200" b="1" dirty="0">
                  <a:solidFill>
                    <a:schemeClr val="tx1"/>
                  </a:solidFill>
                  <a:latin typeface="庞门正道细线体" panose="02010600030101010101" charset="-122"/>
                  <a:ea typeface="庞门正道细线体" panose="02010600030101010101" charset="-122"/>
                  <a:cs typeface="+mn-ea"/>
                  <a:sym typeface="+mn-lt"/>
                </a:rPr>
                <a:t>Option 1</a:t>
              </a:r>
              <a:endParaRPr lang="en-US" sz="1200" b="1" dirty="0">
                <a:solidFill>
                  <a:schemeClr val="tx1"/>
                </a:solidFill>
                <a:latin typeface="庞门正道细线体" panose="02010600030101010101" charset="-122"/>
                <a:ea typeface="庞门正道细线体" panose="02010600030101010101" charset="-122"/>
                <a:cs typeface="+mn-ea"/>
                <a:sym typeface="+mn-lt"/>
              </a:endParaRPr>
            </a:p>
          </p:txBody>
        </p:sp>
        <p:sp>
          <p:nvSpPr>
            <p:cNvPr id="12" name="矩形 11"/>
            <p:cNvSpPr/>
            <p:nvPr/>
          </p:nvSpPr>
          <p:spPr>
            <a:xfrm>
              <a:off x="8259996" y="2316140"/>
              <a:ext cx="3060843" cy="553085"/>
            </a:xfrm>
            <a:prstGeom prst="rect">
              <a:avLst/>
            </a:prstGeom>
          </p:spPr>
          <p:txBody>
            <a:bodyPr wrap="square">
              <a:spAutoFit/>
            </a:bodyPr>
            <a:lstStyle/>
            <a:p>
              <a:r>
                <a:rPr lang="en-US" altLang="zh-CN" sz="1000" dirty="0">
                  <a:solidFill>
                    <a:schemeClr val="tx1"/>
                  </a:solidFill>
                  <a:latin typeface="庞门正道细线体" panose="02010600030101010101" charset="-122"/>
                  <a:ea typeface="庞门正道细线体" panose="02010600030101010101" charset="-122"/>
                  <a:cs typeface="+mn-ea"/>
                  <a:sym typeface="+mn-lt"/>
                </a:rPr>
                <a:t>Vivamus Quam Dolor, Tempor Ac Gravida Sit Amet, Porta Fermentum Magna. Aliquam Euismod.</a:t>
              </a:r>
              <a:endParaRPr lang="en-US" altLang="zh-CN" sz="1000" dirty="0">
                <a:solidFill>
                  <a:schemeClr val="tx1"/>
                </a:solidFill>
                <a:latin typeface="庞门正道细线体" panose="02010600030101010101" charset="-122"/>
                <a:ea typeface="庞门正道细线体" panose="02010600030101010101" charset="-122"/>
                <a:cs typeface="+mn-ea"/>
                <a:sym typeface="+mn-lt"/>
              </a:endParaRPr>
            </a:p>
          </p:txBody>
        </p:sp>
      </p:grpSp>
      <p:grpSp>
        <p:nvGrpSpPr>
          <p:cNvPr id="13" name="组合 12"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GrpSpPr/>
          <p:nvPr/>
        </p:nvGrpSpPr>
        <p:grpSpPr>
          <a:xfrm>
            <a:off x="1916512" y="3402876"/>
            <a:ext cx="3154867" cy="882306"/>
            <a:chOff x="8259996" y="1986919"/>
            <a:chExt cx="3060843" cy="882306"/>
          </a:xfrm>
        </p:grpSpPr>
        <p:sp>
          <p:nvSpPr>
            <p:cNvPr id="17" name="TextBox 123" descr="e7d195523061f1c0205959036996ad55c215b892a7aac5c0B9ADEF7896FB48F2EF97163A2DE1401E1875DEDC438B7864AD24CA23553DBBBD975DAF4CAD4A2592689FFB6CEE59FFA55B2702D0E5EE29CD9B55C5BEEEF84BA7405ADCC7F2E0B62921FCB8D7302C428D78DF57DE8F7FB27CEDEC1005039AF73485702AA39F667F86BA9E963634351767"/>
            <p:cNvSpPr txBox="1"/>
            <p:nvPr/>
          </p:nvSpPr>
          <p:spPr>
            <a:xfrm>
              <a:off x="8259996" y="1986919"/>
              <a:ext cx="814451" cy="275590"/>
            </a:xfrm>
            <a:prstGeom prst="rect">
              <a:avLst/>
            </a:prstGeom>
            <a:noFill/>
          </p:spPr>
          <p:txBody>
            <a:bodyPr wrap="none" rtlCol="0" anchor="ctr" anchorCtr="0">
              <a:spAutoFit/>
            </a:bodyPr>
            <a:lstStyle/>
            <a:p>
              <a:r>
                <a:rPr lang="en-US" sz="1200" b="1" dirty="0">
                  <a:solidFill>
                    <a:schemeClr val="tx1"/>
                  </a:solidFill>
                  <a:latin typeface="庞门正道细线体" panose="02010600030101010101" charset="-122"/>
                  <a:ea typeface="庞门正道细线体" panose="02010600030101010101" charset="-122"/>
                  <a:cs typeface="+mn-ea"/>
                  <a:sym typeface="+mn-lt"/>
                </a:rPr>
                <a:t>Option 1</a:t>
              </a:r>
              <a:endParaRPr lang="en-US" sz="1200" b="1" dirty="0">
                <a:solidFill>
                  <a:schemeClr val="tx1"/>
                </a:solidFill>
                <a:latin typeface="庞门正道细线体" panose="02010600030101010101" charset="-122"/>
                <a:ea typeface="庞门正道细线体" panose="02010600030101010101" charset="-122"/>
                <a:cs typeface="+mn-ea"/>
                <a:sym typeface="+mn-lt"/>
              </a:endParaRPr>
            </a:p>
          </p:txBody>
        </p:sp>
        <p:sp>
          <p:nvSpPr>
            <p:cNvPr id="18" name="矩形 17"/>
            <p:cNvSpPr/>
            <p:nvPr/>
          </p:nvSpPr>
          <p:spPr>
            <a:xfrm>
              <a:off x="8259996" y="2316140"/>
              <a:ext cx="3060843" cy="553085"/>
            </a:xfrm>
            <a:prstGeom prst="rect">
              <a:avLst/>
            </a:prstGeom>
          </p:spPr>
          <p:txBody>
            <a:bodyPr wrap="square">
              <a:spAutoFit/>
            </a:bodyPr>
            <a:lstStyle/>
            <a:p>
              <a:r>
                <a:rPr lang="en-US" altLang="zh-CN" sz="1000" dirty="0">
                  <a:solidFill>
                    <a:schemeClr val="tx1"/>
                  </a:solidFill>
                  <a:latin typeface="庞门正道细线体" panose="02010600030101010101" charset="-122"/>
                  <a:ea typeface="庞门正道细线体" panose="02010600030101010101" charset="-122"/>
                  <a:cs typeface="+mn-ea"/>
                  <a:sym typeface="+mn-lt"/>
                </a:rPr>
                <a:t>Vivamus Quam Dolor, Tempor Ac Gravida Sit Amet, Porta Fermentum Magna. Aliquam Euismod.</a:t>
              </a:r>
              <a:endParaRPr lang="en-US" altLang="zh-CN" sz="1000" dirty="0">
                <a:solidFill>
                  <a:schemeClr val="tx1"/>
                </a:solidFill>
                <a:latin typeface="庞门正道细线体" panose="02010600030101010101" charset="-122"/>
                <a:ea typeface="庞门正道细线体" panose="02010600030101010101" charset="-122"/>
                <a:cs typeface="+mn-ea"/>
                <a:sym typeface="+mn-lt"/>
              </a:endParaRPr>
            </a:p>
          </p:txBody>
        </p:sp>
      </p:grpSp>
      <p:grpSp>
        <p:nvGrpSpPr>
          <p:cNvPr id="19" name="组合 18"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GrpSpPr/>
          <p:nvPr/>
        </p:nvGrpSpPr>
        <p:grpSpPr>
          <a:xfrm>
            <a:off x="1916511" y="4886755"/>
            <a:ext cx="3154867" cy="883219"/>
            <a:chOff x="8259996" y="1986919"/>
            <a:chExt cx="3060843" cy="883219"/>
          </a:xfrm>
        </p:grpSpPr>
        <p:sp>
          <p:nvSpPr>
            <p:cNvPr id="20" name="TextBox 123" descr="e7d195523061f1c0205959036996ad55c215b892a7aac5c0B9ADEF7896FB48F2EF97163A2DE1401E1875DEDC438B7864AD24CA23553DBBBD975DAF4CAD4A2592689FFB6CEE59FFA55B2702D0E5EE29CD9B55C5BEEEF84BA7405ADCC7F2E0B62921FCB8D7302C428D78DF57DE8F7FB27CEDEC1005039AF73485702AA39F667F86BA9E963634351767"/>
            <p:cNvSpPr txBox="1"/>
            <p:nvPr/>
          </p:nvSpPr>
          <p:spPr>
            <a:xfrm>
              <a:off x="8259996" y="1986919"/>
              <a:ext cx="814451" cy="275590"/>
            </a:xfrm>
            <a:prstGeom prst="rect">
              <a:avLst/>
            </a:prstGeom>
            <a:noFill/>
          </p:spPr>
          <p:txBody>
            <a:bodyPr wrap="none" rtlCol="0" anchor="ctr" anchorCtr="0">
              <a:spAutoFit/>
            </a:bodyPr>
            <a:lstStyle/>
            <a:p>
              <a:r>
                <a:rPr lang="en-US" sz="1200" b="1" dirty="0">
                  <a:solidFill>
                    <a:schemeClr val="tx1"/>
                  </a:solidFill>
                  <a:latin typeface="庞门正道细线体" panose="02010600030101010101" charset="-122"/>
                  <a:ea typeface="庞门正道细线体" panose="02010600030101010101" charset="-122"/>
                  <a:cs typeface="+mn-ea"/>
                  <a:sym typeface="+mn-lt"/>
                </a:rPr>
                <a:t>Option 1</a:t>
              </a:r>
              <a:endParaRPr lang="en-US" sz="1200" b="1" dirty="0">
                <a:solidFill>
                  <a:schemeClr val="tx1"/>
                </a:solidFill>
                <a:latin typeface="庞门正道细线体" panose="02010600030101010101" charset="-122"/>
                <a:ea typeface="庞门正道细线体" panose="02010600030101010101" charset="-122"/>
                <a:cs typeface="+mn-ea"/>
                <a:sym typeface="+mn-lt"/>
              </a:endParaRPr>
            </a:p>
          </p:txBody>
        </p:sp>
        <p:sp>
          <p:nvSpPr>
            <p:cNvPr id="21" name="矩形 20"/>
            <p:cNvSpPr/>
            <p:nvPr/>
          </p:nvSpPr>
          <p:spPr>
            <a:xfrm>
              <a:off x="8259996" y="2316140"/>
              <a:ext cx="3060843" cy="553998"/>
            </a:xfrm>
            <a:prstGeom prst="rect">
              <a:avLst/>
            </a:prstGeom>
          </p:spPr>
          <p:txBody>
            <a:bodyPr wrap="square">
              <a:spAutoFit/>
            </a:bodyPr>
            <a:lstStyle/>
            <a:p>
              <a:r>
                <a:rPr lang="en-US" altLang="zh-CN" sz="1000" dirty="0">
                  <a:solidFill>
                    <a:schemeClr val="tx1"/>
                  </a:solidFill>
                  <a:latin typeface="庞门正道细线体" panose="02010600030101010101" charset="-122"/>
                  <a:ea typeface="庞门正道细线体" panose="02010600030101010101" charset="-122"/>
                  <a:cs typeface="+mn-ea"/>
                  <a:sym typeface="+mn-lt"/>
                </a:rPr>
                <a:t>Vivamus Quam Dolor, Tempor Ac Gravida Sit Amet, Porta Fermentum Magna. Aliquam Euismod.</a:t>
              </a:r>
              <a:endParaRPr lang="en-US" altLang="zh-CN" sz="1000" dirty="0">
                <a:solidFill>
                  <a:schemeClr val="tx1"/>
                </a:solidFill>
                <a:latin typeface="庞门正道细线体" panose="02010600030101010101" charset="-122"/>
                <a:ea typeface="庞门正道细线体" panose="02010600030101010101" charset="-122"/>
                <a:cs typeface="+mn-ea"/>
                <a:sym typeface="+mn-lt"/>
              </a:endParaRPr>
            </a:p>
          </p:txBody>
        </p:sp>
      </p:grpSp>
      <p:sp>
        <p:nvSpPr>
          <p:cNvPr id="22" name="Shape 2579"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995519" y="2295675"/>
            <a:ext cx="333602" cy="339984"/>
          </a:xfrm>
          <a:custGeom>
            <a:avLst/>
            <a:gdLst/>
            <a:ahLst/>
            <a:cxnLst>
              <a:cxn ang="0">
                <a:pos x="wd2" y="hd2"/>
              </a:cxn>
              <a:cxn ang="5400000">
                <a:pos x="wd2" y="hd2"/>
              </a:cxn>
              <a:cxn ang="10800000">
                <a:pos x="wd2" y="hd2"/>
              </a:cxn>
              <a:cxn ang="16200000">
                <a:pos x="wd2" y="hd2"/>
              </a:cxn>
            </a:cxnLst>
            <a:rect l="0" t="0" r="r" b="b"/>
            <a:pathLst>
              <a:path w="21600" h="21600" extrusionOk="0">
                <a:moveTo>
                  <a:pt x="16257" y="18984"/>
                </a:moveTo>
                <a:lnTo>
                  <a:pt x="11380" y="15408"/>
                </a:lnTo>
                <a:lnTo>
                  <a:pt x="10800" y="14983"/>
                </a:lnTo>
                <a:lnTo>
                  <a:pt x="10219" y="15408"/>
                </a:lnTo>
                <a:lnTo>
                  <a:pt x="5343" y="18984"/>
                </a:lnTo>
                <a:lnTo>
                  <a:pt x="7313" y="13075"/>
                </a:lnTo>
                <a:lnTo>
                  <a:pt x="7534" y="12411"/>
                </a:lnTo>
                <a:lnTo>
                  <a:pt x="6980" y="11985"/>
                </a:lnTo>
                <a:lnTo>
                  <a:pt x="2887" y="8836"/>
                </a:lnTo>
                <a:lnTo>
                  <a:pt x="8535" y="8836"/>
                </a:lnTo>
                <a:lnTo>
                  <a:pt x="8774" y="8199"/>
                </a:lnTo>
                <a:lnTo>
                  <a:pt x="10800" y="2796"/>
                </a:lnTo>
                <a:lnTo>
                  <a:pt x="12826" y="8199"/>
                </a:lnTo>
                <a:lnTo>
                  <a:pt x="13065" y="8836"/>
                </a:lnTo>
                <a:lnTo>
                  <a:pt x="18714" y="8836"/>
                </a:lnTo>
                <a:lnTo>
                  <a:pt x="14619" y="11985"/>
                </a:lnTo>
                <a:lnTo>
                  <a:pt x="14066" y="12411"/>
                </a:lnTo>
                <a:cubicBezTo>
                  <a:pt x="14066" y="12411"/>
                  <a:pt x="16257" y="18984"/>
                  <a:pt x="16257" y="18984"/>
                </a:cubicBezTo>
                <a:close/>
                <a:moveTo>
                  <a:pt x="21600" y="7855"/>
                </a:moveTo>
                <a:lnTo>
                  <a:pt x="13745" y="7855"/>
                </a:lnTo>
                <a:lnTo>
                  <a:pt x="10800" y="0"/>
                </a:lnTo>
                <a:lnTo>
                  <a:pt x="7855" y="7855"/>
                </a:lnTo>
                <a:lnTo>
                  <a:pt x="0" y="7855"/>
                </a:lnTo>
                <a:lnTo>
                  <a:pt x="6382" y="12764"/>
                </a:lnTo>
                <a:lnTo>
                  <a:pt x="3436" y="21600"/>
                </a:lnTo>
                <a:lnTo>
                  <a:pt x="10800" y="16200"/>
                </a:lnTo>
                <a:lnTo>
                  <a:pt x="18164" y="21600"/>
                </a:lnTo>
                <a:lnTo>
                  <a:pt x="15218" y="12764"/>
                </a:lnTo>
                <a:cubicBezTo>
                  <a:pt x="15218" y="12764"/>
                  <a:pt x="21600" y="7855"/>
                  <a:pt x="21600" y="7855"/>
                </a:cubicBezTo>
                <a:close/>
              </a:path>
            </a:pathLst>
          </a:custGeom>
          <a:solidFill>
            <a:schemeClr val="bg1"/>
          </a:solidFill>
          <a:ln w="12700">
            <a:miter lim="400000"/>
          </a:ln>
        </p:spPr>
        <p:txBody>
          <a:bodyPr lIns="38090" tIns="38090" rIns="38090" bIns="38090" anchor="ctr"/>
          <a:lstStyle/>
          <a:p>
            <a:pPr defTabSz="4572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600">
              <a:solidFill>
                <a:prstClr val="black">
                  <a:lumMod val="50000"/>
                  <a:lumOff val="50000"/>
                </a:prstClr>
              </a:solidFill>
              <a:effectLst>
                <a:outerShdw blurRad="38100" dist="12700" dir="5400000" rotWithShape="0">
                  <a:srgbClr val="000000">
                    <a:alpha val="50000"/>
                  </a:srgbClr>
                </a:outerShdw>
              </a:effectLst>
              <a:cs typeface="+mn-ea"/>
              <a:sym typeface="+mn-lt"/>
            </a:endParaRPr>
          </a:p>
        </p:txBody>
      </p:sp>
      <p:sp>
        <p:nvSpPr>
          <p:cNvPr id="23" name="Shape 2629"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1006862" y="5180837"/>
            <a:ext cx="333694" cy="339984"/>
          </a:xfrm>
          <a:custGeom>
            <a:avLst/>
            <a:gdLst/>
            <a:ahLst/>
            <a:cxnLst>
              <a:cxn ang="0">
                <a:pos x="wd2" y="hd2"/>
              </a:cxn>
              <a:cxn ang="5400000">
                <a:pos x="wd2" y="hd2"/>
              </a:cxn>
              <a:cxn ang="10800000">
                <a:pos x="wd2" y="hd2"/>
              </a:cxn>
              <a:cxn ang="16200000">
                <a:pos x="wd2" y="hd2"/>
              </a:cxn>
            </a:cxnLst>
            <a:rect l="0" t="0" r="r" b="b"/>
            <a:pathLst>
              <a:path w="21600" h="21600" extrusionOk="0">
                <a:moveTo>
                  <a:pt x="16441" y="20618"/>
                </a:moveTo>
                <a:cubicBezTo>
                  <a:pt x="15826" y="20618"/>
                  <a:pt x="15226" y="20482"/>
                  <a:pt x="14660" y="20214"/>
                </a:cubicBezTo>
                <a:cubicBezTo>
                  <a:pt x="14607" y="20189"/>
                  <a:pt x="14552" y="20170"/>
                  <a:pt x="14497" y="20155"/>
                </a:cubicBezTo>
                <a:cubicBezTo>
                  <a:pt x="8918" y="17308"/>
                  <a:pt x="4295" y="12685"/>
                  <a:pt x="1448" y="7105"/>
                </a:cubicBezTo>
                <a:cubicBezTo>
                  <a:pt x="1432" y="7048"/>
                  <a:pt x="1412" y="6991"/>
                  <a:pt x="1386" y="6936"/>
                </a:cubicBezTo>
                <a:cubicBezTo>
                  <a:pt x="1117" y="6369"/>
                  <a:pt x="982" y="5770"/>
                  <a:pt x="982" y="5155"/>
                </a:cubicBezTo>
                <a:cubicBezTo>
                  <a:pt x="982" y="2774"/>
                  <a:pt x="3066" y="982"/>
                  <a:pt x="4417" y="982"/>
                </a:cubicBezTo>
                <a:cubicBezTo>
                  <a:pt x="4594" y="982"/>
                  <a:pt x="4711" y="1072"/>
                  <a:pt x="4764" y="1126"/>
                </a:cubicBezTo>
                <a:cubicBezTo>
                  <a:pt x="4776" y="1139"/>
                  <a:pt x="4798" y="1164"/>
                  <a:pt x="4831" y="1216"/>
                </a:cubicBezTo>
                <a:cubicBezTo>
                  <a:pt x="4848" y="1244"/>
                  <a:pt x="4867" y="1271"/>
                  <a:pt x="4887" y="1297"/>
                </a:cubicBezTo>
                <a:lnTo>
                  <a:pt x="8118" y="5453"/>
                </a:lnTo>
                <a:cubicBezTo>
                  <a:pt x="8143" y="5485"/>
                  <a:pt x="8170" y="5515"/>
                  <a:pt x="8199" y="5544"/>
                </a:cubicBezTo>
                <a:cubicBezTo>
                  <a:pt x="8253" y="5598"/>
                  <a:pt x="8343" y="5715"/>
                  <a:pt x="8343" y="5891"/>
                </a:cubicBezTo>
                <a:cubicBezTo>
                  <a:pt x="8343" y="5978"/>
                  <a:pt x="8319" y="6060"/>
                  <a:pt x="8272" y="6135"/>
                </a:cubicBezTo>
                <a:lnTo>
                  <a:pt x="7178" y="7221"/>
                </a:lnTo>
                <a:cubicBezTo>
                  <a:pt x="7173" y="7226"/>
                  <a:pt x="7168" y="7231"/>
                  <a:pt x="7163" y="7236"/>
                </a:cubicBezTo>
                <a:cubicBezTo>
                  <a:pt x="6767" y="7609"/>
                  <a:pt x="6541" y="8126"/>
                  <a:pt x="6541" y="8668"/>
                </a:cubicBezTo>
                <a:cubicBezTo>
                  <a:pt x="6541" y="9175"/>
                  <a:pt x="6738" y="9658"/>
                  <a:pt x="7080" y="10020"/>
                </a:cubicBezTo>
                <a:cubicBezTo>
                  <a:pt x="7092" y="10040"/>
                  <a:pt x="7105" y="10059"/>
                  <a:pt x="7119" y="10078"/>
                </a:cubicBezTo>
                <a:cubicBezTo>
                  <a:pt x="8325" y="11745"/>
                  <a:pt x="9807" y="13222"/>
                  <a:pt x="11525" y="14469"/>
                </a:cubicBezTo>
                <a:cubicBezTo>
                  <a:pt x="11538" y="14478"/>
                  <a:pt x="11551" y="14487"/>
                  <a:pt x="11565" y="14496"/>
                </a:cubicBezTo>
                <a:cubicBezTo>
                  <a:pt x="11928" y="14844"/>
                  <a:pt x="12414" y="15045"/>
                  <a:pt x="12924" y="15045"/>
                </a:cubicBezTo>
                <a:cubicBezTo>
                  <a:pt x="13436" y="15045"/>
                  <a:pt x="13930" y="14840"/>
                  <a:pt x="14297" y="14479"/>
                </a:cubicBezTo>
                <a:cubicBezTo>
                  <a:pt x="14316" y="14463"/>
                  <a:pt x="14335" y="14446"/>
                  <a:pt x="14352" y="14427"/>
                </a:cubicBezTo>
                <a:lnTo>
                  <a:pt x="15451" y="13320"/>
                </a:lnTo>
                <a:cubicBezTo>
                  <a:pt x="15529" y="13271"/>
                  <a:pt x="15611" y="13247"/>
                  <a:pt x="15697" y="13247"/>
                </a:cubicBezTo>
                <a:cubicBezTo>
                  <a:pt x="15874" y="13247"/>
                  <a:pt x="15990" y="13337"/>
                  <a:pt x="16044" y="13391"/>
                </a:cubicBezTo>
                <a:cubicBezTo>
                  <a:pt x="16073" y="13420"/>
                  <a:pt x="16103" y="13447"/>
                  <a:pt x="16135" y="13472"/>
                </a:cubicBezTo>
                <a:lnTo>
                  <a:pt x="20291" y="16704"/>
                </a:lnTo>
                <a:cubicBezTo>
                  <a:pt x="20317" y="16725"/>
                  <a:pt x="20345" y="16744"/>
                  <a:pt x="20374" y="16762"/>
                </a:cubicBezTo>
                <a:cubicBezTo>
                  <a:pt x="20426" y="16795"/>
                  <a:pt x="20449" y="16816"/>
                  <a:pt x="20461" y="16827"/>
                </a:cubicBezTo>
                <a:cubicBezTo>
                  <a:pt x="20515" y="16881"/>
                  <a:pt x="20605" y="16997"/>
                  <a:pt x="20605" y="17174"/>
                </a:cubicBezTo>
                <a:cubicBezTo>
                  <a:pt x="20605" y="17207"/>
                  <a:pt x="20606" y="17240"/>
                  <a:pt x="20610" y="17273"/>
                </a:cubicBezTo>
                <a:cubicBezTo>
                  <a:pt x="20533" y="18625"/>
                  <a:pt x="18769" y="20618"/>
                  <a:pt x="16441" y="20618"/>
                </a:cubicBezTo>
                <a:moveTo>
                  <a:pt x="21586" y="17174"/>
                </a:moveTo>
                <a:cubicBezTo>
                  <a:pt x="21586" y="16768"/>
                  <a:pt x="21421" y="16399"/>
                  <a:pt x="21155" y="16133"/>
                </a:cubicBezTo>
                <a:cubicBezTo>
                  <a:pt x="21077" y="16054"/>
                  <a:pt x="20988" y="15988"/>
                  <a:pt x="20893" y="15929"/>
                </a:cubicBezTo>
                <a:lnTo>
                  <a:pt x="16738" y="12697"/>
                </a:lnTo>
                <a:cubicBezTo>
                  <a:pt x="16471" y="12430"/>
                  <a:pt x="16104" y="12265"/>
                  <a:pt x="15697" y="12265"/>
                </a:cubicBezTo>
                <a:cubicBezTo>
                  <a:pt x="15364" y="12265"/>
                  <a:pt x="15060" y="12380"/>
                  <a:pt x="14815" y="12567"/>
                </a:cubicBezTo>
                <a:lnTo>
                  <a:pt x="13655" y="13736"/>
                </a:lnTo>
                <a:lnTo>
                  <a:pt x="13652" y="13733"/>
                </a:lnTo>
                <a:cubicBezTo>
                  <a:pt x="13473" y="13934"/>
                  <a:pt x="13214" y="14063"/>
                  <a:pt x="12924" y="14063"/>
                </a:cubicBezTo>
                <a:cubicBezTo>
                  <a:pt x="12592" y="14063"/>
                  <a:pt x="12300" y="13897"/>
                  <a:pt x="12122" y="13645"/>
                </a:cubicBezTo>
                <a:cubicBezTo>
                  <a:pt x="12116" y="13654"/>
                  <a:pt x="12107" y="13663"/>
                  <a:pt x="12101" y="13674"/>
                </a:cubicBezTo>
                <a:cubicBezTo>
                  <a:pt x="10497" y="12510"/>
                  <a:pt x="9076" y="11108"/>
                  <a:pt x="7914" y="9502"/>
                </a:cubicBezTo>
                <a:cubicBezTo>
                  <a:pt x="7925" y="9495"/>
                  <a:pt x="7935" y="9486"/>
                  <a:pt x="7947" y="9479"/>
                </a:cubicBezTo>
                <a:cubicBezTo>
                  <a:pt x="7691" y="9299"/>
                  <a:pt x="7523" y="9004"/>
                  <a:pt x="7523" y="8668"/>
                </a:cubicBezTo>
                <a:cubicBezTo>
                  <a:pt x="7523" y="8367"/>
                  <a:pt x="7659" y="8101"/>
                  <a:pt x="7871" y="7920"/>
                </a:cubicBezTo>
                <a:lnTo>
                  <a:pt x="7870" y="7918"/>
                </a:lnTo>
                <a:lnTo>
                  <a:pt x="9023" y="6773"/>
                </a:lnTo>
                <a:cubicBezTo>
                  <a:pt x="9211" y="6528"/>
                  <a:pt x="9325" y="6224"/>
                  <a:pt x="9325" y="5891"/>
                </a:cubicBezTo>
                <a:cubicBezTo>
                  <a:pt x="9325" y="5485"/>
                  <a:pt x="9160" y="5116"/>
                  <a:pt x="8893" y="4850"/>
                </a:cubicBezTo>
                <a:lnTo>
                  <a:pt x="5662" y="693"/>
                </a:lnTo>
                <a:cubicBezTo>
                  <a:pt x="5603" y="599"/>
                  <a:pt x="5537" y="510"/>
                  <a:pt x="5458" y="432"/>
                </a:cubicBezTo>
                <a:cubicBezTo>
                  <a:pt x="5191" y="165"/>
                  <a:pt x="4823" y="0"/>
                  <a:pt x="4417" y="0"/>
                </a:cubicBezTo>
                <a:cubicBezTo>
                  <a:pt x="2454" y="0"/>
                  <a:pt x="0" y="2308"/>
                  <a:pt x="0" y="5155"/>
                </a:cubicBezTo>
                <a:cubicBezTo>
                  <a:pt x="0" y="5943"/>
                  <a:pt x="183" y="6688"/>
                  <a:pt x="499" y="7356"/>
                </a:cubicBezTo>
                <a:lnTo>
                  <a:pt x="482" y="7373"/>
                </a:lnTo>
                <a:cubicBezTo>
                  <a:pt x="3435" y="13255"/>
                  <a:pt x="8343" y="18164"/>
                  <a:pt x="14224" y="21117"/>
                </a:cubicBezTo>
                <a:lnTo>
                  <a:pt x="14240" y="21101"/>
                </a:lnTo>
                <a:cubicBezTo>
                  <a:pt x="14908" y="21418"/>
                  <a:pt x="15652" y="21600"/>
                  <a:pt x="16441" y="21600"/>
                </a:cubicBezTo>
                <a:cubicBezTo>
                  <a:pt x="19287" y="21600"/>
                  <a:pt x="21594" y="19145"/>
                  <a:pt x="21594" y="17182"/>
                </a:cubicBezTo>
                <a:cubicBezTo>
                  <a:pt x="21594" y="17179"/>
                  <a:pt x="21594" y="17177"/>
                  <a:pt x="21594" y="17174"/>
                </a:cubicBezTo>
                <a:cubicBezTo>
                  <a:pt x="21594" y="17174"/>
                  <a:pt x="21586" y="17174"/>
                  <a:pt x="21586" y="17174"/>
                </a:cubicBezTo>
                <a:close/>
                <a:moveTo>
                  <a:pt x="11785" y="10800"/>
                </a:moveTo>
                <a:cubicBezTo>
                  <a:pt x="12326" y="10800"/>
                  <a:pt x="12766" y="10360"/>
                  <a:pt x="12766" y="9819"/>
                </a:cubicBezTo>
                <a:cubicBezTo>
                  <a:pt x="12766" y="9276"/>
                  <a:pt x="12326" y="8836"/>
                  <a:pt x="11785" y="8836"/>
                </a:cubicBezTo>
                <a:cubicBezTo>
                  <a:pt x="11242" y="8836"/>
                  <a:pt x="10803" y="9276"/>
                  <a:pt x="10803" y="9819"/>
                </a:cubicBezTo>
                <a:cubicBezTo>
                  <a:pt x="10803" y="10360"/>
                  <a:pt x="11242" y="10800"/>
                  <a:pt x="11785" y="10800"/>
                </a:cubicBezTo>
                <a:moveTo>
                  <a:pt x="11785" y="5891"/>
                </a:moveTo>
                <a:cubicBezTo>
                  <a:pt x="13953" y="5891"/>
                  <a:pt x="15711" y="7649"/>
                  <a:pt x="15711" y="9819"/>
                </a:cubicBezTo>
                <a:cubicBezTo>
                  <a:pt x="15711" y="10090"/>
                  <a:pt x="15930" y="10309"/>
                  <a:pt x="16201" y="10309"/>
                </a:cubicBezTo>
                <a:cubicBezTo>
                  <a:pt x="16472" y="10309"/>
                  <a:pt x="16692" y="10090"/>
                  <a:pt x="16692" y="9819"/>
                </a:cubicBezTo>
                <a:cubicBezTo>
                  <a:pt x="16692" y="7107"/>
                  <a:pt x="14495" y="4909"/>
                  <a:pt x="11785" y="4909"/>
                </a:cubicBezTo>
                <a:cubicBezTo>
                  <a:pt x="11513" y="4909"/>
                  <a:pt x="11294" y="5129"/>
                  <a:pt x="11294" y="5400"/>
                </a:cubicBezTo>
                <a:cubicBezTo>
                  <a:pt x="11294" y="5672"/>
                  <a:pt x="11513" y="5891"/>
                  <a:pt x="11785" y="5891"/>
                </a:cubicBezTo>
                <a:moveTo>
                  <a:pt x="11785" y="982"/>
                </a:moveTo>
                <a:cubicBezTo>
                  <a:pt x="16663" y="982"/>
                  <a:pt x="20618" y="4939"/>
                  <a:pt x="20618" y="9819"/>
                </a:cubicBezTo>
                <a:cubicBezTo>
                  <a:pt x="20618" y="10090"/>
                  <a:pt x="20838" y="10309"/>
                  <a:pt x="21109" y="10309"/>
                </a:cubicBezTo>
                <a:cubicBezTo>
                  <a:pt x="21380" y="10309"/>
                  <a:pt x="21600" y="10090"/>
                  <a:pt x="21600" y="9819"/>
                </a:cubicBezTo>
                <a:cubicBezTo>
                  <a:pt x="21600" y="4396"/>
                  <a:pt x="17206" y="0"/>
                  <a:pt x="11785" y="0"/>
                </a:cubicBezTo>
                <a:cubicBezTo>
                  <a:pt x="11513" y="0"/>
                  <a:pt x="11294" y="220"/>
                  <a:pt x="11294" y="491"/>
                </a:cubicBezTo>
                <a:cubicBezTo>
                  <a:pt x="11294" y="762"/>
                  <a:pt x="11513" y="982"/>
                  <a:pt x="11785" y="982"/>
                </a:cubicBezTo>
              </a:path>
            </a:pathLst>
          </a:custGeom>
          <a:solidFill>
            <a:schemeClr val="bg1"/>
          </a:solidFill>
          <a:ln w="12700">
            <a:miter lim="400000"/>
          </a:ln>
        </p:spPr>
        <p:txBody>
          <a:bodyPr lIns="38090" tIns="38090" rIns="38090" bIns="38090" anchor="ctr"/>
          <a:lstStyle/>
          <a:p>
            <a:pPr defTabSz="4572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600">
              <a:solidFill>
                <a:prstClr val="black">
                  <a:lumMod val="50000"/>
                  <a:lumOff val="50000"/>
                </a:prstClr>
              </a:solidFill>
              <a:effectLst>
                <a:outerShdw blurRad="38100" dist="12700" dir="5400000" rotWithShape="0">
                  <a:srgbClr val="000000">
                    <a:alpha val="50000"/>
                  </a:srgbClr>
                </a:outerShdw>
              </a:effectLst>
              <a:cs typeface="+mn-ea"/>
              <a:sym typeface="+mn-lt"/>
            </a:endParaRPr>
          </a:p>
        </p:txBody>
      </p:sp>
      <p:sp>
        <p:nvSpPr>
          <p:cNvPr id="24" name="Shape 2633"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999412" y="3746051"/>
            <a:ext cx="333602" cy="339984"/>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bg1"/>
          </a:solidFill>
          <a:ln w="12700">
            <a:miter lim="400000"/>
          </a:ln>
        </p:spPr>
        <p:txBody>
          <a:bodyPr lIns="38090" tIns="38090" rIns="38090" bIns="38090" anchor="ctr"/>
          <a:lstStyle/>
          <a:p>
            <a:pPr defTabSz="4572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600">
              <a:solidFill>
                <a:prstClr val="black">
                  <a:lumMod val="50000"/>
                  <a:lumOff val="50000"/>
                </a:prstClr>
              </a:solidFill>
              <a:effectLst>
                <a:outerShdw blurRad="38100" dist="12700" dir="5400000" rotWithShape="0">
                  <a:srgbClr val="000000">
                    <a:alpha val="50000"/>
                  </a:srgbClr>
                </a:outerShdw>
              </a:effectLst>
              <a:cs typeface="+mn-ea"/>
              <a:sym typeface="+mn-lt"/>
            </a:endParaRPr>
          </a:p>
        </p:txBody>
      </p:sp>
      <p:sp>
        <p:nvSpPr>
          <p:cNvPr id="2" name="e7d195523061f1c0" descr="e7d195523061f1c0205959036996ad55c215b892a7aac5c0B9ADEF7896FB48F2EF97163A2DE1401E1875DEDC438B7864AD24CA23553DBBBD975DAF4CAD4A2592689FFB6CEE59FFA55B2702D0E5EE29CDFC7DD6D4C22D17AEBF0859EEF13D94F7618A7158DD5E6CBFFCD3378BED4BE408AACF7028107ED13DF3401F841188AA6377254543678C99A2" hidden="1"/>
          <p:cNvSpPr txBox="1"/>
          <p:nvPr/>
        </p:nvSpPr>
        <p:spPr>
          <a:xfrm>
            <a:off x="-355600" y="1803400"/>
            <a:ext cx="291618" cy="1016000"/>
          </a:xfrm>
          <a:prstGeom prst="rect">
            <a:avLst/>
          </a:prstGeom>
          <a:noFill/>
        </p:spPr>
        <p:txBody>
          <a:bodyPr vert="wordArtVert" rtlCol="0">
            <a:spAutoFit/>
          </a:bodyPr>
          <a:lstStyle/>
          <a:p>
            <a:r>
              <a:rPr lang="en-US" altLang="zh-CN" sz="100">
                <a:cs typeface="+mn-ea"/>
                <a:sym typeface="+mn-lt"/>
              </a:rPr>
              <a:t>e7d195523061f1c0205959036996ad55c215b892a7aac5c0B9ADEF7896FB48F2EF97163A2DE1401E1875DEDC438B7864AD24CA23553DBBBD975DAF4CAD4A2592689FFB6CEE59FFA55B2702D0E5EE29CDFC7DD6D4C22D17AEBF0859EEF13D94F7618A7158DD5E6CBFFCD3378BED4BE408AACF7028107ED13DF3401F841188AA6377254543678C99A2</a:t>
            </a:r>
            <a:endParaRPr lang="zh-CN" altLang="en-US" sz="100">
              <a:cs typeface="+mn-ea"/>
              <a:sym typeface="+mn-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更多免费资料到淘宝店铺：三老爹设计素材基地 (32)"/>
          <p:cNvPicPr>
            <a:picLocks noChangeAspect="1"/>
          </p:cNvPicPr>
          <p:nvPr/>
        </p:nvPicPr>
        <p:blipFill>
          <a:blip r:embed="rId1"/>
          <a:stretch>
            <a:fillRect/>
          </a:stretch>
        </p:blipFill>
        <p:spPr>
          <a:xfrm rot="10800000">
            <a:off x="0" y="0"/>
            <a:ext cx="12192000" cy="6858000"/>
          </a:xfrm>
          <a:prstGeom prst="rect">
            <a:avLst/>
          </a:prstGeom>
        </p:spPr>
      </p:pic>
      <p:grpSp>
        <p:nvGrpSpPr>
          <p:cNvPr id="26" name="组合 25"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GrpSpPr/>
          <p:nvPr/>
        </p:nvGrpSpPr>
        <p:grpSpPr>
          <a:xfrm>
            <a:off x="2303145" y="2530475"/>
            <a:ext cx="4450715" cy="1055125"/>
            <a:chOff x="4050956" y="2932517"/>
            <a:chExt cx="4881697" cy="1055208"/>
          </a:xfrm>
        </p:grpSpPr>
        <p:sp>
          <p:nvSpPr>
            <p:cNvPr id="27" name="矩形 26" descr="e7d195523061f1c0205959036996ad55c215b892a7aac5c0B9ADEF7896FB48F2EF97163A2DE1401E1875DEDC438B7864AD24CA23553DBBBD975DAF4CAD4A2592689FFB6CEE59FFA55B2702D0E5EE29CD5E6853F10A6E3885CDDD34B70C7B557EDC68C23528BBA84DFAD3C0E3C8138120EED699A8782B1640CE08A9EAB565CA97BA1566749A9173E9"/>
            <p:cNvSpPr/>
            <p:nvPr/>
          </p:nvSpPr>
          <p:spPr>
            <a:xfrm>
              <a:off x="4050956" y="2932517"/>
              <a:ext cx="4881697" cy="6401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6600" b="1" spc="-150" dirty="0">
                  <a:ln w="76200">
                    <a:noFill/>
                  </a:ln>
                  <a:solidFill>
                    <a:schemeClr val="tx1">
                      <a:lumMod val="85000"/>
                      <a:lumOff val="15000"/>
                    </a:schemeClr>
                  </a:solidFill>
                  <a:latin typeface="庞门正道细线体" panose="02010600030101010101" charset="-122"/>
                  <a:ea typeface="庞门正道细线体" panose="02010600030101010101" charset="-122"/>
                  <a:cs typeface="+mn-ea"/>
                  <a:sym typeface="+mn-lt"/>
                </a:rPr>
                <a:t>PART 02</a:t>
              </a:r>
              <a:endParaRPr lang="en-US" altLang="zh-CN" sz="6600" b="1" spc="-150" dirty="0">
                <a:ln w="76200">
                  <a:noFill/>
                </a:ln>
                <a:solidFill>
                  <a:schemeClr val="tx1">
                    <a:lumMod val="85000"/>
                    <a:lumOff val="15000"/>
                  </a:schemeClr>
                </a:solidFill>
                <a:latin typeface="庞门正道细线体" panose="02010600030101010101" charset="-122"/>
                <a:ea typeface="庞门正道细线体" panose="02010600030101010101" charset="-122"/>
                <a:cs typeface="+mn-ea"/>
                <a:sym typeface="+mn-lt"/>
              </a:endParaRPr>
            </a:p>
          </p:txBody>
        </p:sp>
        <p:sp>
          <p:nvSpPr>
            <p:cNvPr id="28" name="Rectangle 3" descr="e7d195523061f1c0205959036996ad55c215b892a7aac5c0B9ADEF7896FB48F2EF97163A2DE1401E1875DEDC438B7864AD24CA23553DBBBD975DAF4CAD4A2592689FFB6CEE59FFA55B2702D0E5EE29CD5E6853F10A6E3885CDDD34B70C7B557EDC68C23528BBA84DFAD3C0E3C8138120EED699A8782B1640CE08A9EAB565CA97BA1566749A9173E9"/>
            <p:cNvSpPr txBox="1">
              <a:spLocks noChangeArrowheads="1"/>
            </p:cNvSpPr>
            <p:nvPr/>
          </p:nvSpPr>
          <p:spPr bwMode="auto">
            <a:xfrm>
              <a:off x="4050956" y="3726084"/>
              <a:ext cx="4038944" cy="261641"/>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a:r>
                <a:rPr lang="en-US" altLang="ko-KR" sz="1100" b="0" dirty="0">
                  <a:ln w="38100">
                    <a:noFill/>
                  </a:ln>
                  <a:solidFill>
                    <a:schemeClr val="tx1">
                      <a:lumMod val="85000"/>
                      <a:lumOff val="15000"/>
                    </a:schemeClr>
                  </a:solidFill>
                  <a:effectLst/>
                  <a:latin typeface="庞门正道细线体" panose="02010600030101010101" charset="-122"/>
                  <a:ea typeface="庞门正道细线体" panose="02010600030101010101" charset="-122"/>
                  <a:cs typeface="+mn-ea"/>
                  <a:sym typeface="+mn-lt"/>
                </a:rPr>
                <a:t>Create Your Owe Business</a:t>
              </a:r>
              <a:endParaRPr lang="en-US" altLang="ko-KR" sz="1100" b="0" dirty="0">
                <a:ln w="38100">
                  <a:noFill/>
                </a:ln>
                <a:solidFill>
                  <a:schemeClr val="tx1">
                    <a:lumMod val="85000"/>
                    <a:lumOff val="15000"/>
                  </a:schemeClr>
                </a:solidFill>
                <a:effectLst/>
                <a:latin typeface="庞门正道细线体" panose="02010600030101010101" charset="-122"/>
                <a:ea typeface="庞门正道细线体" panose="02010600030101010101" charset="-122"/>
                <a:cs typeface="+mn-ea"/>
                <a:sym typeface="+mn-lt"/>
              </a:endParaRPr>
            </a:p>
          </p:txBody>
        </p:sp>
      </p:grpSp>
      <p:sp>
        <p:nvSpPr>
          <p:cNvPr id="29" name="TextBox 6"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txBox="1"/>
          <p:nvPr/>
        </p:nvSpPr>
        <p:spPr>
          <a:xfrm>
            <a:off x="2303145" y="3964940"/>
            <a:ext cx="4683125" cy="922020"/>
          </a:xfrm>
          <a:prstGeom prst="rect">
            <a:avLst/>
          </a:prstGeom>
          <a:noFill/>
        </p:spPr>
        <p:txBody>
          <a:bodyPr wrap="square" rtlCol="0">
            <a:spAutoFit/>
          </a:bodyPr>
          <a:lstStyle/>
          <a:p>
            <a:pPr algn="just">
              <a:lnSpc>
                <a:spcPct val="150000"/>
              </a:lnSpc>
            </a:pPr>
            <a:r>
              <a:rPr lang="en-US" sz="900" dirty="0">
                <a:solidFill>
                  <a:schemeClr val="tx1"/>
                </a:solidFill>
                <a:latin typeface="庞门正道细线体" panose="02010600030101010101" charset="-122"/>
                <a:ea typeface="庞门正道细线体" panose="02010600030101010101" charset="-122"/>
                <a:cs typeface="+mn-ea"/>
                <a:sym typeface="+mn-lt"/>
              </a:rPr>
              <a:t>One-sheet fire up your browser golden goose, or prairie dogging, so come up with something buzzworthy, yet new economy but viral engagement. Even dead cats bounce. Competently matrix economically sound channels.</a:t>
            </a:r>
            <a:endParaRPr lang="en-US" sz="900" dirty="0">
              <a:solidFill>
                <a:schemeClr val="tx1"/>
              </a:solidFill>
              <a:latin typeface="庞门正道细线体" panose="02010600030101010101" charset="-122"/>
              <a:ea typeface="庞门正道细线体" panose="02010600030101010101" charset="-122"/>
              <a:cs typeface="+mn-ea"/>
              <a:sym typeface="+mn-lt"/>
            </a:endParaRPr>
          </a:p>
        </p:txBody>
      </p:sp>
      <p:sp>
        <p:nvSpPr>
          <p:cNvPr id="30" name="矩形 29"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2407207" y="4937701"/>
            <a:ext cx="580318" cy="17735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prstClr val="white"/>
              </a:solidFill>
              <a:cs typeface="+mn-ea"/>
              <a:sym typeface="+mn-lt"/>
            </a:endParaRPr>
          </a:p>
        </p:txBody>
      </p:sp>
      <p:sp>
        <p:nvSpPr>
          <p:cNvPr id="2" name="e7d195523061f1c0" descr="e7d195523061f1c0205959036996ad55c215b892a7aac5c0B9ADEF7896FB48F2EF97163A2DE1401E1875DEDC438B7864AD24CA23553DBBBD975DAF4CAD4A2592689FFB6CEE59FFA55B2702D0E5EE29CDFC7DD6D4C22D17AEBF0859EEF13D94F7618A7158DD5E6CBFFCD3378BED4BE408AACF7028107ED13DF3401F841188AA6377254543678C99A2" hidden="1"/>
          <p:cNvSpPr txBox="1"/>
          <p:nvPr/>
        </p:nvSpPr>
        <p:spPr>
          <a:xfrm>
            <a:off x="-355600" y="1803400"/>
            <a:ext cx="291618" cy="1016000"/>
          </a:xfrm>
          <a:prstGeom prst="rect">
            <a:avLst/>
          </a:prstGeom>
          <a:noFill/>
        </p:spPr>
        <p:txBody>
          <a:bodyPr vert="wordArtVert" rtlCol="0">
            <a:spAutoFit/>
          </a:bodyPr>
          <a:lstStyle/>
          <a:p>
            <a:r>
              <a:rPr lang="en-US" altLang="zh-CN" sz="100">
                <a:cs typeface="+mn-ea"/>
                <a:sym typeface="+mn-lt"/>
              </a:rPr>
              <a:t>e7d195523061f1c0205959036996ad55c215b892a7aac5c0B9ADEF7896FB48F2EF97163A2DE1401E1875DEDC438B7864AD24CA23553DBBBD975DAF4CAD4A2592689FFB6CEE59FFA55B2702D0E5EE29CDFC7DD6D4C22D17AEBF0859EEF13D94F7618A7158DD5E6CBFFCD3378BED4BE408AACF7028107ED13DF3401F841188AA6377254543678C99A2</a:t>
            </a:r>
            <a:endParaRPr lang="zh-CN" altLang="en-US" sz="100">
              <a:cs typeface="+mn-ea"/>
              <a:sym typeface="+mn-lt"/>
            </a:endParaRPr>
          </a:p>
        </p:txBody>
      </p:sp>
    </p:spTree>
  </p:cSld>
  <p:clrMapOvr>
    <a:masterClrMapping/>
  </p:clrMapOvr>
</p:sld>
</file>

<file path=ppt/tags/tag1.xml><?xml version="1.0" encoding="utf-8"?>
<p:tagLst xmlns:p="http://schemas.openxmlformats.org/presentationml/2006/main">
  <p:tag name="KSO_WPP_MARK_KEY" val="5b3c03fd-7ce2-48f5-aed3-1d390e30abf9"/>
  <p:tag name="COMMONDATA" val="eyJoZGlkIjoiNmRmZjRlMThmNTEwMWEzNWYxM2ZmODE3OGMyMWQ3MDU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vcnuabkr">
      <a:majorFont>
        <a:latin typeface="Hans Kendrick V4"/>
        <a:ea typeface="微软雅黑"/>
        <a:cs typeface=""/>
      </a:majorFont>
      <a:minorFont>
        <a:latin typeface="Hans Kendrick V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8488</Words>
  <Application>WPS 演示</Application>
  <PresentationFormat>宽屏</PresentationFormat>
  <Paragraphs>254</Paragraphs>
  <Slides>15</Slides>
  <Notes>4</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15</vt:i4>
      </vt:variant>
    </vt:vector>
  </HeadingPairs>
  <TitlesOfParts>
    <vt:vector size="38" baseType="lpstr">
      <vt:lpstr>Arial</vt:lpstr>
      <vt:lpstr>宋体</vt:lpstr>
      <vt:lpstr>Wingdings</vt:lpstr>
      <vt:lpstr>Arial Black</vt:lpstr>
      <vt:lpstr>Open Sans Extrabold</vt:lpstr>
      <vt:lpstr>Yu Gothic UI Semibold</vt:lpstr>
      <vt:lpstr>Aharoni</vt:lpstr>
      <vt:lpstr>Tahoma</vt:lpstr>
      <vt:lpstr>Gill Sans</vt:lpstr>
      <vt:lpstr>Hans Kendrick V4</vt:lpstr>
      <vt:lpstr>微软雅黑</vt:lpstr>
      <vt:lpstr>Arial Unicode MS</vt:lpstr>
      <vt:lpstr>Calibri</vt:lpstr>
      <vt:lpstr>Helvetica Neue Medium</vt:lpstr>
      <vt:lpstr>Arial</vt:lpstr>
      <vt:lpstr>Roboto Light</vt:lpstr>
      <vt:lpstr>Lemon Splash</vt:lpstr>
      <vt:lpstr>Roboto</vt:lpstr>
      <vt:lpstr>Times New Roman</vt:lpstr>
      <vt:lpstr>Source Sans Pro</vt:lpstr>
      <vt:lpstr>Gill Sans MT</vt:lpstr>
      <vt:lpstr>庞门正道细线体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Alienware</dc:creator>
  <cp:lastModifiedBy>李家有</cp:lastModifiedBy>
  <cp:revision>27</cp:revision>
  <dcterms:created xsi:type="dcterms:W3CDTF">2021-01-17T04:32:00Z</dcterms:created>
  <dcterms:modified xsi:type="dcterms:W3CDTF">2022-11-14T06:51:11Z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9EFDBF87B4444A8CAC833A33951A4505</vt:lpwstr>
  </property>
  <property fmtid="{D5CDD505-2E9C-101B-9397-08002B2CF9AE}" pid="3" name="KSOProductBuildVer">
    <vt:lpwstr>2052-11.1.0.12763</vt:lpwstr>
  </property>
</Properties>
</file>